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67" r:id="rId2"/>
    <p:sldId id="259" r:id="rId3"/>
    <p:sldId id="263" r:id="rId4"/>
    <p:sldId id="268" r:id="rId5"/>
    <p:sldId id="269" r:id="rId6"/>
    <p:sldId id="270" r:id="rId7"/>
    <p:sldId id="266" r:id="rId8"/>
  </p:sldIdLst>
  <p:sldSz cx="972185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0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832"/>
    <a:srgbClr val="CC706E"/>
    <a:srgbClr val="9ABB59"/>
    <a:srgbClr val="8EB149"/>
    <a:srgbClr val="E1F2CE"/>
    <a:srgbClr val="9AD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41" autoAdjust="0"/>
    <p:restoredTop sz="94280" autoAdjust="0"/>
  </p:normalViewPr>
  <p:slideViewPr>
    <p:cSldViewPr>
      <p:cViewPr varScale="1">
        <p:scale>
          <a:sx n="65" d="100"/>
          <a:sy n="65" d="100"/>
        </p:scale>
        <p:origin x="1476" y="60"/>
      </p:cViewPr>
      <p:guideLst>
        <p:guide orient="horz" pos="2115"/>
        <p:guide pos="3062"/>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AEAB0F-F1B0-46DC-9064-FF0EDBE5246E}" type="datetimeFigureOut">
              <a:rPr lang="fr-FR" smtClean="0"/>
              <a:pPr/>
              <a:t>02/10/2023</a:t>
            </a:fld>
            <a:endParaRPr lang="fr-FR"/>
          </a:p>
        </p:txBody>
      </p:sp>
      <p:sp>
        <p:nvSpPr>
          <p:cNvPr id="4" name="Espace réservé de l'image des diapositives 3"/>
          <p:cNvSpPr>
            <a:spLocks noGrp="1" noRot="1" noChangeAspect="1"/>
          </p:cNvSpPr>
          <p:nvPr>
            <p:ph type="sldImg" idx="2"/>
          </p:nvPr>
        </p:nvSpPr>
        <p:spPr>
          <a:xfrm>
            <a:off x="998538" y="685800"/>
            <a:ext cx="48609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8CCA1-5773-40F4-B5A7-D839A44E93E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Arial" panose="020B0604020202020204" pitchFamily="34" charset="0"/>
              <a:buNone/>
            </a:pPr>
            <a:endParaRPr lang="fr-DZ" dirty="0"/>
          </a:p>
        </p:txBody>
      </p:sp>
      <p:sp>
        <p:nvSpPr>
          <p:cNvPr id="4" name="Espace réservé du numéro de diapositive 3"/>
          <p:cNvSpPr>
            <a:spLocks noGrp="1"/>
          </p:cNvSpPr>
          <p:nvPr>
            <p:ph type="sldNum" sz="quarter" idx="5"/>
          </p:nvPr>
        </p:nvSpPr>
        <p:spPr/>
        <p:txBody>
          <a:bodyPr/>
          <a:lstStyle/>
          <a:p>
            <a:fld id="{2328CCA1-5773-40F4-B5A7-D839A44E93EE}" type="slidenum">
              <a:rPr lang="fr-FR" smtClean="0"/>
              <a:pPr/>
              <a:t>1</a:t>
            </a:fld>
            <a:endParaRPr lang="fr-FR"/>
          </a:p>
        </p:txBody>
      </p:sp>
    </p:spTree>
    <p:extLst>
      <p:ext uri="{BB962C8B-B14F-4D97-AF65-F5344CB8AC3E}">
        <p14:creationId xmlns:p14="http://schemas.microsoft.com/office/powerpoint/2010/main" val="250488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Arial" panose="020B0604020202020204" pitchFamily="34" charset="0"/>
              <a:buNone/>
            </a:pPr>
            <a:endParaRPr lang="fr-DZ" dirty="0"/>
          </a:p>
        </p:txBody>
      </p:sp>
      <p:sp>
        <p:nvSpPr>
          <p:cNvPr id="4" name="Espace réservé du numéro de diapositive 3"/>
          <p:cNvSpPr>
            <a:spLocks noGrp="1"/>
          </p:cNvSpPr>
          <p:nvPr>
            <p:ph type="sldNum" sz="quarter" idx="5"/>
          </p:nvPr>
        </p:nvSpPr>
        <p:spPr/>
        <p:txBody>
          <a:bodyPr/>
          <a:lstStyle/>
          <a:p>
            <a:fld id="{2328CCA1-5773-40F4-B5A7-D839A44E93EE}" type="slidenum">
              <a:rPr lang="fr-FR" smtClean="0"/>
              <a:pPr/>
              <a:t>2</a:t>
            </a:fld>
            <a:endParaRPr lang="fr-FR"/>
          </a:p>
        </p:txBody>
      </p:sp>
    </p:spTree>
    <p:extLst>
      <p:ext uri="{BB962C8B-B14F-4D97-AF65-F5344CB8AC3E}">
        <p14:creationId xmlns:p14="http://schemas.microsoft.com/office/powerpoint/2010/main" val="187522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328CCA1-5773-40F4-B5A7-D839A44E93EE}"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328CCA1-5773-40F4-B5A7-D839A44E93EE}" type="slidenum">
              <a:rPr lang="fr-FR" smtClean="0"/>
              <a:pPr/>
              <a:t>4</a:t>
            </a:fld>
            <a:endParaRPr lang="fr-FR"/>
          </a:p>
        </p:txBody>
      </p:sp>
    </p:spTree>
    <p:extLst>
      <p:ext uri="{BB962C8B-B14F-4D97-AF65-F5344CB8AC3E}">
        <p14:creationId xmlns:p14="http://schemas.microsoft.com/office/powerpoint/2010/main" val="4104323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328CCA1-5773-40F4-B5A7-D839A44E93EE}" type="slidenum">
              <a:rPr lang="fr-FR" smtClean="0"/>
              <a:pPr/>
              <a:t>5</a:t>
            </a:fld>
            <a:endParaRPr lang="fr-FR"/>
          </a:p>
        </p:txBody>
      </p:sp>
    </p:spTree>
    <p:extLst>
      <p:ext uri="{BB962C8B-B14F-4D97-AF65-F5344CB8AC3E}">
        <p14:creationId xmlns:p14="http://schemas.microsoft.com/office/powerpoint/2010/main" val="268307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328CCA1-5773-40F4-B5A7-D839A44E93EE}" type="slidenum">
              <a:rPr lang="fr-FR" smtClean="0"/>
              <a:pPr/>
              <a:t>6</a:t>
            </a:fld>
            <a:endParaRPr lang="fr-FR"/>
          </a:p>
        </p:txBody>
      </p:sp>
    </p:spTree>
    <p:extLst>
      <p:ext uri="{BB962C8B-B14F-4D97-AF65-F5344CB8AC3E}">
        <p14:creationId xmlns:p14="http://schemas.microsoft.com/office/powerpoint/2010/main" val="2224488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29141" y="2130430"/>
            <a:ext cx="8263573" cy="1470025"/>
          </a:xfrm>
        </p:spPr>
        <p:txBody>
          <a:bodyPr/>
          <a:lstStyle/>
          <a:p>
            <a:r>
              <a:rPr lang="fr-FR"/>
              <a:t>Cliquez pour modifier le style du titre</a:t>
            </a:r>
          </a:p>
        </p:txBody>
      </p:sp>
      <p:sp>
        <p:nvSpPr>
          <p:cNvPr id="3" name="Sous-titre 2"/>
          <p:cNvSpPr>
            <a:spLocks noGrp="1"/>
          </p:cNvSpPr>
          <p:nvPr>
            <p:ph type="subTitle" idx="1"/>
          </p:nvPr>
        </p:nvSpPr>
        <p:spPr>
          <a:xfrm>
            <a:off x="1458280" y="3886200"/>
            <a:ext cx="680529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493926" y="274639"/>
            <a:ext cx="2325818"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16476" y="274639"/>
            <a:ext cx="6815422"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5369909" y="1617572"/>
            <a:ext cx="2888850"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67960" y="4406905"/>
            <a:ext cx="8263573"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67960" y="2906713"/>
            <a:ext cx="826357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16473" y="1600204"/>
            <a:ext cx="45706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249124" y="1600204"/>
            <a:ext cx="45706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86095" y="274638"/>
            <a:ext cx="8749665"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86095" y="1535113"/>
            <a:ext cx="42955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86095" y="2174875"/>
            <a:ext cx="42955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938567" y="1535113"/>
            <a:ext cx="42971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938567" y="2174875"/>
            <a:ext cx="429719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86095" y="273050"/>
            <a:ext cx="3198422"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800973" y="273052"/>
            <a:ext cx="54347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86095" y="1435102"/>
            <a:ext cx="31984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05551" y="4800600"/>
            <a:ext cx="583311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905551" y="612775"/>
            <a:ext cx="58331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05551" y="5367338"/>
            <a:ext cx="58331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86095" y="274638"/>
            <a:ext cx="8749665"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86095" y="1600204"/>
            <a:ext cx="8749665"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86092" y="6356355"/>
            <a:ext cx="226843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Espace réservé du pied de page 4"/>
          <p:cNvSpPr>
            <a:spLocks noGrp="1"/>
          </p:cNvSpPr>
          <p:nvPr>
            <p:ph type="ftr" sz="quarter" idx="3"/>
          </p:nvPr>
        </p:nvSpPr>
        <p:spPr>
          <a:xfrm>
            <a:off x="3321632" y="6356355"/>
            <a:ext cx="30785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967326" y="6356355"/>
            <a:ext cx="22684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F1171DF-3DFC-1451-BEDD-086D56C863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 t="386" r="-102" b="58257"/>
          <a:stretch/>
        </p:blipFill>
        <p:spPr>
          <a:xfrm>
            <a:off x="18510" y="-41985"/>
            <a:ext cx="9738762" cy="1027414"/>
          </a:xfrm>
          <a:prstGeom prst="rect">
            <a:avLst/>
          </a:prstGeom>
        </p:spPr>
      </p:pic>
      <p:sp>
        <p:nvSpPr>
          <p:cNvPr id="29" name="ZoneTexte 28"/>
          <p:cNvSpPr txBox="1"/>
          <p:nvPr/>
        </p:nvSpPr>
        <p:spPr>
          <a:xfrm>
            <a:off x="1260525" y="-14029"/>
            <a:ext cx="7296568" cy="1292662"/>
          </a:xfrm>
          <a:prstGeom prst="rect">
            <a:avLst/>
          </a:prstGeom>
          <a:noFill/>
        </p:spPr>
        <p:txBody>
          <a:bodyPr wrap="square" rtlCol="0">
            <a:spAutoFit/>
          </a:bodyPr>
          <a:lstStyle/>
          <a:p>
            <a:pPr algn="ctr"/>
            <a:r>
              <a:rPr lang="fr-FR" b="1" i="1" dirty="0">
                <a:solidFill>
                  <a:schemeClr val="tx2">
                    <a:lumMod val="75000"/>
                  </a:schemeClr>
                </a:solidFill>
                <a:latin typeface="Times New Roman" pitchFamily="18" charset="0"/>
                <a:cs typeface="Times New Roman" pitchFamily="18" charset="0"/>
              </a:rPr>
              <a:t>1</a:t>
            </a:r>
            <a:r>
              <a:rPr lang="fr-FR" b="1" i="1" baseline="30000" dirty="0">
                <a:solidFill>
                  <a:schemeClr val="tx2">
                    <a:lumMod val="75000"/>
                  </a:schemeClr>
                </a:solidFill>
                <a:latin typeface="Times New Roman" pitchFamily="18" charset="0"/>
                <a:cs typeface="Times New Roman" pitchFamily="18" charset="0"/>
              </a:rPr>
              <a:t>st</a:t>
            </a:r>
            <a:r>
              <a:rPr lang="fr-FR" b="1" i="1" dirty="0">
                <a:solidFill>
                  <a:schemeClr val="tx2">
                    <a:lumMod val="75000"/>
                  </a:schemeClr>
                </a:solidFill>
                <a:latin typeface="Times New Roman" pitchFamily="18" charset="0"/>
                <a:cs typeface="Times New Roman" pitchFamily="18" charset="0"/>
              </a:rPr>
              <a:t> International  Webinar </a:t>
            </a:r>
          </a:p>
          <a:p>
            <a:pPr algn="ctr"/>
            <a:r>
              <a:rPr lang="fr-FR" sz="2800" b="1" dirty="0" err="1">
                <a:solidFill>
                  <a:schemeClr val="tx2">
                    <a:lumMod val="75000"/>
                  </a:schemeClr>
                </a:solidFill>
                <a:latin typeface="Times New Roman" pitchFamily="18" charset="0"/>
                <a:cs typeface="Times New Roman" pitchFamily="18" charset="0"/>
              </a:rPr>
              <a:t>Biodiversity</a:t>
            </a:r>
            <a:r>
              <a:rPr lang="fr-FR" sz="2800" b="1" dirty="0">
                <a:solidFill>
                  <a:schemeClr val="tx2">
                    <a:lumMod val="75000"/>
                  </a:schemeClr>
                </a:solidFill>
                <a:latin typeface="Times New Roman" pitchFamily="18" charset="0"/>
                <a:cs typeface="Times New Roman" pitchFamily="18" charset="0"/>
              </a:rPr>
              <a:t> in Plant Protection in </a:t>
            </a:r>
            <a:r>
              <a:rPr lang="fr-FR" sz="2800" b="1" dirty="0" err="1">
                <a:solidFill>
                  <a:schemeClr val="tx2">
                    <a:lumMod val="75000"/>
                  </a:schemeClr>
                </a:solidFill>
                <a:latin typeface="Times New Roman" pitchFamily="18" charset="0"/>
                <a:cs typeface="Times New Roman" pitchFamily="18" charset="0"/>
              </a:rPr>
              <a:t>Arid</a:t>
            </a:r>
            <a:r>
              <a:rPr lang="fr-FR" sz="2800" b="1" dirty="0">
                <a:solidFill>
                  <a:schemeClr val="tx2">
                    <a:lumMod val="75000"/>
                  </a:schemeClr>
                </a:solidFill>
                <a:latin typeface="Times New Roman" pitchFamily="18" charset="0"/>
                <a:cs typeface="Times New Roman" pitchFamily="18" charset="0"/>
              </a:rPr>
              <a:t> </a:t>
            </a:r>
            <a:r>
              <a:rPr lang="fr-FR" sz="2800" b="1" dirty="0" err="1">
                <a:solidFill>
                  <a:schemeClr val="tx2">
                    <a:lumMod val="75000"/>
                  </a:schemeClr>
                </a:solidFill>
                <a:latin typeface="Times New Roman" pitchFamily="18" charset="0"/>
                <a:cs typeface="Times New Roman" pitchFamily="18" charset="0"/>
              </a:rPr>
              <a:t>Region</a:t>
            </a:r>
            <a:endParaRPr lang="en-US" sz="2800" b="1" dirty="0">
              <a:solidFill>
                <a:schemeClr val="tx2">
                  <a:lumMod val="75000"/>
                </a:schemeClr>
              </a:solidFill>
              <a:latin typeface="Times New Roman" pitchFamily="18" charset="0"/>
              <a:cs typeface="Times New Roman" pitchFamily="18" charset="0"/>
            </a:endParaRPr>
          </a:p>
          <a:p>
            <a:pPr algn="ctr"/>
            <a:r>
              <a:rPr lang="fr-FR" sz="1600" b="1" dirty="0" err="1">
                <a:solidFill>
                  <a:schemeClr val="tx2">
                    <a:lumMod val="75000"/>
                  </a:schemeClr>
                </a:solidFill>
                <a:latin typeface="Times New Roman" pitchFamily="18" charset="0"/>
                <a:cs typeface="Times New Roman" pitchFamily="18" charset="0"/>
              </a:rPr>
              <a:t>Onine</a:t>
            </a:r>
            <a:r>
              <a:rPr lang="fr-FR" sz="1600" b="1" dirty="0">
                <a:solidFill>
                  <a:schemeClr val="tx2">
                    <a:lumMod val="75000"/>
                  </a:schemeClr>
                </a:solidFill>
                <a:latin typeface="Times New Roman" pitchFamily="18" charset="0"/>
                <a:cs typeface="Times New Roman" pitchFamily="18" charset="0"/>
              </a:rPr>
              <a:t>   </a:t>
            </a:r>
            <a:r>
              <a:rPr lang="en-GB" sz="1600" b="1" dirty="0">
                <a:solidFill>
                  <a:schemeClr val="tx2">
                    <a:lumMod val="75000"/>
                  </a:schemeClr>
                </a:solidFill>
                <a:latin typeface="Times New Roman" pitchFamily="18" charset="0"/>
                <a:cs typeface="Times New Roman" pitchFamily="18" charset="0"/>
              </a:rPr>
              <a:t>October</a:t>
            </a:r>
            <a:r>
              <a:rPr lang="fr-FR" sz="1600" b="1" dirty="0">
                <a:solidFill>
                  <a:schemeClr val="tx2">
                    <a:lumMod val="75000"/>
                  </a:schemeClr>
                </a:solidFill>
                <a:latin typeface="Times New Roman" pitchFamily="18" charset="0"/>
                <a:cs typeface="Times New Roman" pitchFamily="18" charset="0"/>
              </a:rPr>
              <a:t> 18-19th, 2023</a:t>
            </a:r>
          </a:p>
          <a:p>
            <a:pPr algn="ctr"/>
            <a:endParaRPr lang="fr-FR" sz="1600" b="1" dirty="0">
              <a:solidFill>
                <a:schemeClr val="tx2">
                  <a:lumMod val="75000"/>
                </a:schemeClr>
              </a:solidFill>
              <a:latin typeface="Times New Roman" pitchFamily="18" charset="0"/>
              <a:cs typeface="Times New Roman" pitchFamily="18" charset="0"/>
            </a:endParaRPr>
          </a:p>
        </p:txBody>
      </p:sp>
      <p:sp>
        <p:nvSpPr>
          <p:cNvPr id="22" name="Rectangle 21"/>
          <p:cNvSpPr/>
          <p:nvPr/>
        </p:nvSpPr>
        <p:spPr>
          <a:xfrm>
            <a:off x="4356869" y="3171439"/>
            <a:ext cx="3368743" cy="369332"/>
          </a:xfrm>
          <a:prstGeom prst="rect">
            <a:avLst/>
          </a:prstGeom>
        </p:spPr>
        <p:txBody>
          <a:bodyPr wrap="none">
            <a:spAutoFit/>
          </a:bodyPr>
          <a:lstStyle/>
          <a:p>
            <a:r>
              <a:rPr lang="en-US" dirty="0">
                <a:solidFill>
                  <a:schemeClr val="bg1">
                    <a:lumMod val="65000"/>
                  </a:schemeClr>
                </a:solidFill>
              </a:rPr>
              <a:t>=&gt; Please don’t include any logos!</a:t>
            </a:r>
          </a:p>
        </p:txBody>
      </p:sp>
      <p:grpSp>
        <p:nvGrpSpPr>
          <p:cNvPr id="2" name="Groupe 15">
            <a:extLst>
              <a:ext uri="{FF2B5EF4-FFF2-40B4-BE49-F238E27FC236}">
                <a16:creationId xmlns:a16="http://schemas.microsoft.com/office/drawing/2014/main" id="{56713F38-B85D-5757-8BD0-4F5ACFB13244}"/>
              </a:ext>
            </a:extLst>
          </p:cNvPr>
          <p:cNvGrpSpPr/>
          <p:nvPr/>
        </p:nvGrpSpPr>
        <p:grpSpPr>
          <a:xfrm>
            <a:off x="8500522" y="-123782"/>
            <a:ext cx="1313321" cy="1292662"/>
            <a:chOff x="4502920" y="3140968"/>
            <a:chExt cx="1296144" cy="1224136"/>
          </a:xfrm>
          <a:solidFill>
            <a:schemeClr val="tx2">
              <a:lumMod val="60000"/>
              <a:lumOff val="40000"/>
            </a:schemeClr>
          </a:solidFill>
        </p:grpSpPr>
        <p:sp>
          <p:nvSpPr>
            <p:cNvPr id="3" name="Freeform 11">
              <a:extLst>
                <a:ext uri="{FF2B5EF4-FFF2-40B4-BE49-F238E27FC236}">
                  <a16:creationId xmlns:a16="http://schemas.microsoft.com/office/drawing/2014/main" id="{BD99BA70-F8A6-E69A-9244-2083BB7643CE}"/>
                </a:ext>
              </a:extLst>
            </p:cNvPr>
            <p:cNvSpPr>
              <a:spLocks/>
            </p:cNvSpPr>
            <p:nvPr/>
          </p:nvSpPr>
          <p:spPr bwMode="auto">
            <a:xfrm>
              <a:off x="4502920" y="3140968"/>
              <a:ext cx="1296144" cy="1224136"/>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5" name="ZoneTexte 4">
              <a:extLst>
                <a:ext uri="{FF2B5EF4-FFF2-40B4-BE49-F238E27FC236}">
                  <a16:creationId xmlns:a16="http://schemas.microsoft.com/office/drawing/2014/main" id="{450E3046-C3B4-C46D-1592-DED07E2E8947}"/>
                </a:ext>
              </a:extLst>
            </p:cNvPr>
            <p:cNvSpPr txBox="1"/>
            <p:nvPr/>
          </p:nvSpPr>
          <p:spPr>
            <a:xfrm>
              <a:off x="4868878" y="3577615"/>
              <a:ext cx="564228" cy="298983"/>
            </a:xfrm>
            <a:prstGeom prst="rect">
              <a:avLst/>
            </a:prstGeom>
            <a:noFill/>
          </p:spPr>
          <p:txBody>
            <a:bodyPr wrap="none" rtlCol="0">
              <a:spAutoFit/>
            </a:bodyPr>
            <a:lstStyle/>
            <a:p>
              <a:r>
                <a:rPr lang="fr-FR" b="1" dirty="0"/>
                <a:t>ID:00</a:t>
              </a:r>
            </a:p>
          </p:txBody>
        </p:sp>
      </p:grpSp>
      <p:sp>
        <p:nvSpPr>
          <p:cNvPr id="6" name="Text Placeholder 6">
            <a:extLst>
              <a:ext uri="{FF2B5EF4-FFF2-40B4-BE49-F238E27FC236}">
                <a16:creationId xmlns:a16="http://schemas.microsoft.com/office/drawing/2014/main" id="{80D595E4-6F26-6123-82F0-194A730661C1}"/>
              </a:ext>
            </a:extLst>
          </p:cNvPr>
          <p:cNvSpPr txBox="1">
            <a:spLocks/>
          </p:cNvSpPr>
          <p:nvPr/>
        </p:nvSpPr>
        <p:spPr>
          <a:xfrm>
            <a:off x="2823325" y="4213941"/>
            <a:ext cx="6877149" cy="153888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Speaker’ first and last </a:t>
            </a:r>
            <a:r>
              <a:rPr kumimoji="0" lang="en-US" sz="2200" b="0" i="0" u="none" strike="noStrike" kern="1200" cap="none" spc="0" normalizeH="0" baseline="0" noProof="0" dirty="0" err="1">
                <a:ln>
                  <a:noFill/>
                </a:ln>
                <a:solidFill>
                  <a:schemeClr val="tx1"/>
                </a:solidFill>
                <a:effectLst/>
                <a:uLnTx/>
                <a:uFillTx/>
                <a:latin typeface="+mn-lt"/>
                <a:ea typeface="+mn-ea"/>
                <a:cs typeface="+mn-cs"/>
              </a:rPr>
              <a:t>nam</a:t>
            </a:r>
            <a:r>
              <a:rPr lang="en-US" sz="2200" dirty="0"/>
              <a:t>e</a:t>
            </a:r>
          </a:p>
          <a:p>
            <a:pPr marL="342900" marR="0" lvl="0" indent="-342900" algn="l" defTabSz="914400" rtl="0" eaLnBrk="1" fontAlgn="auto" latinLnBrk="0" hangingPunct="1">
              <a:lnSpc>
                <a:spcPct val="100000"/>
              </a:lnSpc>
              <a:spcBef>
                <a:spcPct val="20000"/>
              </a:spcBef>
              <a:spcAft>
                <a:spcPts val="0"/>
              </a:spcAft>
              <a:buClrTx/>
              <a:buSzTx/>
              <a:tabLst/>
              <a:defRPr/>
            </a:pPr>
            <a:br>
              <a:rPr kumimoji="0" lang="en-US" sz="2200" b="0" i="0" u="none" strike="noStrike" kern="1200" cap="none" spc="0" normalizeH="0" baseline="0" noProof="0" dirty="0">
                <a:ln>
                  <a:noFill/>
                </a:ln>
                <a:solidFill>
                  <a:schemeClr val="bg1">
                    <a:lumMod val="85000"/>
                  </a:schemeClr>
                </a:solidFill>
                <a:effectLst/>
                <a:uLnTx/>
                <a:uFillTx/>
                <a:latin typeface="+mn-lt"/>
                <a:ea typeface="+mn-ea"/>
                <a:cs typeface="+mn-cs"/>
              </a:rPr>
            </a:br>
            <a:r>
              <a:rPr lang="en-US" sz="2200" dirty="0">
                <a:solidFill>
                  <a:schemeClr val="tx2">
                    <a:lumMod val="60000"/>
                    <a:lumOff val="40000"/>
                  </a:schemeClr>
                </a:solidFill>
              </a:rPr>
              <a:t>email@email.com</a:t>
            </a:r>
            <a:endParaRPr kumimoji="0" lang="en-US" sz="22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8" name="Image 7">
            <a:extLst>
              <a:ext uri="{FF2B5EF4-FFF2-40B4-BE49-F238E27FC236}">
                <a16:creationId xmlns:a16="http://schemas.microsoft.com/office/drawing/2014/main" id="{98BDAEB1-ED7D-116D-39F1-81B935E1E94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52732" y="5923060"/>
            <a:ext cx="1404540" cy="1005867"/>
          </a:xfrm>
          <a:prstGeom prst="rect">
            <a:avLst/>
          </a:prstGeom>
        </p:spPr>
      </p:pic>
      <p:sp>
        <p:nvSpPr>
          <p:cNvPr id="10" name="Espace réservé pour une image  2">
            <a:extLst>
              <a:ext uri="{FF2B5EF4-FFF2-40B4-BE49-F238E27FC236}">
                <a16:creationId xmlns:a16="http://schemas.microsoft.com/office/drawing/2014/main" id="{86523B05-E86A-51CB-5C26-05A7CA569589}"/>
              </a:ext>
            </a:extLst>
          </p:cNvPr>
          <p:cNvSpPr>
            <a:spLocks noGrp="1"/>
          </p:cNvSpPr>
          <p:nvPr>
            <p:ph type="pic" sz="quarter" idx="10"/>
          </p:nvPr>
        </p:nvSpPr>
        <p:spPr>
          <a:xfrm>
            <a:off x="360525" y="1711767"/>
            <a:ext cx="1800000" cy="1829004"/>
          </a:xfrm>
        </p:spPr>
        <p:txBody>
          <a:bodyPr/>
          <a:lstStyle/>
          <a:p>
            <a:endParaRPr lang="en-US" dirty="0"/>
          </a:p>
        </p:txBody>
      </p:sp>
      <p:sp>
        <p:nvSpPr>
          <p:cNvPr id="17" name="Freeform 11">
            <a:extLst>
              <a:ext uri="{FF2B5EF4-FFF2-40B4-BE49-F238E27FC236}">
                <a16:creationId xmlns:a16="http://schemas.microsoft.com/office/drawing/2014/main" id="{D517FC80-C93C-9F66-C049-04A32CF953BC}"/>
              </a:ext>
            </a:extLst>
          </p:cNvPr>
          <p:cNvSpPr>
            <a:spLocks/>
          </p:cNvSpPr>
          <p:nvPr/>
        </p:nvSpPr>
        <p:spPr bwMode="auto">
          <a:xfrm>
            <a:off x="146287" y="1496120"/>
            <a:ext cx="2212263" cy="2267226"/>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rgbClr val="78B832"/>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18" name="Image 17">
            <a:extLst>
              <a:ext uri="{FF2B5EF4-FFF2-40B4-BE49-F238E27FC236}">
                <a16:creationId xmlns:a16="http://schemas.microsoft.com/office/drawing/2014/main" id="{689AF356-3697-D14D-D643-6BC1B2D80C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60" y="116784"/>
            <a:ext cx="839157" cy="839157"/>
          </a:xfrm>
          <a:prstGeom prst="rect">
            <a:avLst/>
          </a:prstGeom>
        </p:spPr>
      </p:pic>
    </p:spTree>
    <p:extLst>
      <p:ext uri="{BB962C8B-B14F-4D97-AF65-F5344CB8AC3E}">
        <p14:creationId xmlns:p14="http://schemas.microsoft.com/office/powerpoint/2010/main" val="7533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A palm tree&#10;&#10;Description generated with very high confidence">
            <a:extLst>
              <a:ext uri="{FF2B5EF4-FFF2-40B4-BE49-F238E27FC236}">
                <a16:creationId xmlns:a16="http://schemas.microsoft.com/office/drawing/2014/main" id="{14D46BB7-8A5D-3ED8-E2FB-D625D6D1279F}"/>
              </a:ext>
            </a:extLst>
          </p:cNvPr>
          <p:cNvPicPr>
            <a:picLocks noChangeAspect="1"/>
          </p:cNvPicPr>
          <p:nvPr/>
        </p:nvPicPr>
        <p:blipFill rotWithShape="1">
          <a:blip r:embed="rId3">
            <a:extLst>
              <a:ext uri="{28A0092B-C50C-407E-A947-70E740481C1C}">
                <a14:useLocalDpi xmlns:a14="http://schemas.microsoft.com/office/drawing/2010/main" val="0"/>
              </a:ext>
            </a:extLst>
          </a:blip>
          <a:srcRect l="8564" t="6437" r="8564" b="21245"/>
          <a:stretch/>
        </p:blipFill>
        <p:spPr>
          <a:xfrm rot="10800000">
            <a:off x="16913" y="5513917"/>
            <a:ext cx="9738762" cy="1185426"/>
          </a:xfrm>
          <a:prstGeom prst="rect">
            <a:avLst/>
          </a:prstGeom>
        </p:spPr>
      </p:pic>
      <p:pic>
        <p:nvPicPr>
          <p:cNvPr id="13" name="Image 12">
            <a:extLst>
              <a:ext uri="{FF2B5EF4-FFF2-40B4-BE49-F238E27FC236}">
                <a16:creationId xmlns:a16="http://schemas.microsoft.com/office/drawing/2014/main" id="{DF1171DF-3DFC-1451-BEDD-086D56C863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2" t="386" r="-102" b="58257"/>
          <a:stretch/>
        </p:blipFill>
        <p:spPr>
          <a:xfrm>
            <a:off x="3518" y="-50304"/>
            <a:ext cx="9738762" cy="1027414"/>
          </a:xfrm>
          <a:prstGeom prst="rect">
            <a:avLst/>
          </a:prstGeom>
        </p:spPr>
      </p:pic>
      <p:sp>
        <p:nvSpPr>
          <p:cNvPr id="12" name="Espace réservé pour une image  2">
            <a:extLst>
              <a:ext uri="{FF2B5EF4-FFF2-40B4-BE49-F238E27FC236}">
                <a16:creationId xmlns:a16="http://schemas.microsoft.com/office/drawing/2014/main" id="{E7E78F3D-0DD0-FE30-7A5F-3EF0BB6F0258}"/>
              </a:ext>
            </a:extLst>
          </p:cNvPr>
          <p:cNvSpPr>
            <a:spLocks noGrp="1"/>
          </p:cNvSpPr>
          <p:nvPr>
            <p:ph type="pic" sz="quarter" idx="10"/>
          </p:nvPr>
        </p:nvSpPr>
        <p:spPr>
          <a:xfrm>
            <a:off x="8660173" y="-46686"/>
            <a:ext cx="1025288" cy="1027414"/>
          </a:xfrm>
        </p:spPr>
        <p:txBody>
          <a:bodyPr/>
          <a:lstStyle/>
          <a:p>
            <a:endParaRPr lang="en-US" sz="1600" dirty="0"/>
          </a:p>
        </p:txBody>
      </p:sp>
      <p:sp>
        <p:nvSpPr>
          <p:cNvPr id="4" name="Freeform 11">
            <a:extLst>
              <a:ext uri="{FF2B5EF4-FFF2-40B4-BE49-F238E27FC236}">
                <a16:creationId xmlns:a16="http://schemas.microsoft.com/office/drawing/2014/main" id="{865AD1D0-CEBA-42CA-B2E2-F5D0BBD7CEFB}"/>
              </a:ext>
            </a:extLst>
          </p:cNvPr>
          <p:cNvSpPr>
            <a:spLocks/>
          </p:cNvSpPr>
          <p:nvPr/>
        </p:nvSpPr>
        <p:spPr bwMode="auto">
          <a:xfrm>
            <a:off x="8533333" y="-41850"/>
            <a:ext cx="1184894" cy="1018960"/>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rgbClr val="78B83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Ellipse 10">
            <a:extLst>
              <a:ext uri="{FF2B5EF4-FFF2-40B4-BE49-F238E27FC236}">
                <a16:creationId xmlns:a16="http://schemas.microsoft.com/office/drawing/2014/main" id="{550B3F54-7627-E650-F4E2-2217993B8EA5}"/>
              </a:ext>
            </a:extLst>
          </p:cNvPr>
          <p:cNvSpPr/>
          <p:nvPr/>
        </p:nvSpPr>
        <p:spPr>
          <a:xfrm>
            <a:off x="226021" y="5513917"/>
            <a:ext cx="1250528" cy="1124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e 15"/>
          <p:cNvGrpSpPr/>
          <p:nvPr/>
        </p:nvGrpSpPr>
        <p:grpSpPr>
          <a:xfrm>
            <a:off x="216024" y="5517232"/>
            <a:ext cx="1260525" cy="1260000"/>
            <a:chOff x="4502920" y="3140968"/>
            <a:chExt cx="1296144" cy="1224136"/>
          </a:xfrm>
          <a:solidFill>
            <a:schemeClr val="accent1">
              <a:lumMod val="75000"/>
            </a:schemeClr>
          </a:solidFill>
        </p:grpSpPr>
        <p:sp>
          <p:nvSpPr>
            <p:cNvPr id="14" name="Freeform 11">
              <a:extLst>
                <a:ext uri="{FF2B5EF4-FFF2-40B4-BE49-F238E27FC236}">
                  <a16:creationId xmlns:a16="http://schemas.microsoft.com/office/drawing/2014/main" id="{865AD1D0-CEBA-42CA-B2E2-F5D0BBD7CEFB}"/>
                </a:ext>
              </a:extLst>
            </p:cNvPr>
            <p:cNvSpPr>
              <a:spLocks/>
            </p:cNvSpPr>
            <p:nvPr/>
          </p:nvSpPr>
          <p:spPr bwMode="auto">
            <a:xfrm>
              <a:off x="4502920" y="3140968"/>
              <a:ext cx="1296144" cy="1224136"/>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5" name="ZoneTexte 14"/>
            <p:cNvSpPr txBox="1"/>
            <p:nvPr/>
          </p:nvSpPr>
          <p:spPr>
            <a:xfrm>
              <a:off x="4688423" y="3555348"/>
              <a:ext cx="763492" cy="401969"/>
            </a:xfrm>
            <a:prstGeom prst="rect">
              <a:avLst/>
            </a:prstGeom>
            <a:noFill/>
          </p:spPr>
          <p:txBody>
            <a:bodyPr wrap="none" rtlCol="0">
              <a:spAutoFit/>
            </a:bodyPr>
            <a:lstStyle/>
            <a:p>
              <a:r>
                <a:rPr lang="fr-FR" b="1" dirty="0"/>
                <a:t>ID: 00</a:t>
              </a:r>
              <a:endParaRPr lang="en-US" b="1" dirty="0"/>
            </a:p>
          </p:txBody>
        </p:sp>
      </p:grpSp>
      <p:sp>
        <p:nvSpPr>
          <p:cNvPr id="29" name="ZoneTexte 28"/>
          <p:cNvSpPr txBox="1"/>
          <p:nvPr/>
        </p:nvSpPr>
        <p:spPr>
          <a:xfrm>
            <a:off x="1260525" y="-14029"/>
            <a:ext cx="7488832" cy="1292662"/>
          </a:xfrm>
          <a:prstGeom prst="rect">
            <a:avLst/>
          </a:prstGeom>
          <a:noFill/>
        </p:spPr>
        <p:txBody>
          <a:bodyPr wrap="square" rtlCol="0">
            <a:spAutoFit/>
          </a:bodyPr>
          <a:lstStyle/>
          <a:p>
            <a:pPr algn="ctr"/>
            <a:r>
              <a:rPr lang="fr-FR" b="1" i="1" dirty="0">
                <a:solidFill>
                  <a:schemeClr val="tx2">
                    <a:lumMod val="75000"/>
                  </a:schemeClr>
                </a:solidFill>
                <a:latin typeface="Times New Roman" pitchFamily="18" charset="0"/>
                <a:cs typeface="Times New Roman" pitchFamily="18" charset="0"/>
              </a:rPr>
              <a:t>1</a:t>
            </a:r>
            <a:r>
              <a:rPr lang="fr-FR" b="1" i="1" baseline="30000" dirty="0">
                <a:solidFill>
                  <a:schemeClr val="tx2">
                    <a:lumMod val="75000"/>
                  </a:schemeClr>
                </a:solidFill>
                <a:latin typeface="Times New Roman" pitchFamily="18" charset="0"/>
                <a:cs typeface="Times New Roman" pitchFamily="18" charset="0"/>
              </a:rPr>
              <a:t>st</a:t>
            </a:r>
            <a:r>
              <a:rPr lang="fr-FR" b="1" i="1" dirty="0">
                <a:solidFill>
                  <a:schemeClr val="tx2">
                    <a:lumMod val="75000"/>
                  </a:schemeClr>
                </a:solidFill>
                <a:latin typeface="Times New Roman" pitchFamily="18" charset="0"/>
                <a:cs typeface="Times New Roman" pitchFamily="18" charset="0"/>
              </a:rPr>
              <a:t> International  Webinar </a:t>
            </a:r>
          </a:p>
          <a:p>
            <a:pPr algn="ctr"/>
            <a:r>
              <a:rPr lang="fr-FR" sz="2800" b="1" dirty="0" err="1">
                <a:solidFill>
                  <a:schemeClr val="tx2">
                    <a:lumMod val="75000"/>
                  </a:schemeClr>
                </a:solidFill>
                <a:latin typeface="Times New Roman" pitchFamily="18" charset="0"/>
                <a:cs typeface="Times New Roman" pitchFamily="18" charset="0"/>
              </a:rPr>
              <a:t>Biodiversity</a:t>
            </a:r>
            <a:r>
              <a:rPr lang="fr-FR" sz="2800" b="1" dirty="0">
                <a:solidFill>
                  <a:schemeClr val="tx2">
                    <a:lumMod val="75000"/>
                  </a:schemeClr>
                </a:solidFill>
                <a:latin typeface="Times New Roman" pitchFamily="18" charset="0"/>
                <a:cs typeface="Times New Roman" pitchFamily="18" charset="0"/>
              </a:rPr>
              <a:t> in Plant Protection in </a:t>
            </a:r>
            <a:r>
              <a:rPr lang="fr-FR" sz="2800" b="1" dirty="0" err="1">
                <a:solidFill>
                  <a:schemeClr val="tx2">
                    <a:lumMod val="75000"/>
                  </a:schemeClr>
                </a:solidFill>
                <a:latin typeface="Times New Roman" pitchFamily="18" charset="0"/>
                <a:cs typeface="Times New Roman" pitchFamily="18" charset="0"/>
              </a:rPr>
              <a:t>Arid</a:t>
            </a:r>
            <a:r>
              <a:rPr lang="fr-FR" sz="2800" b="1" dirty="0">
                <a:solidFill>
                  <a:schemeClr val="tx2">
                    <a:lumMod val="75000"/>
                  </a:schemeClr>
                </a:solidFill>
                <a:latin typeface="Times New Roman" pitchFamily="18" charset="0"/>
                <a:cs typeface="Times New Roman" pitchFamily="18" charset="0"/>
              </a:rPr>
              <a:t> </a:t>
            </a:r>
            <a:r>
              <a:rPr lang="fr-FR" sz="2800" b="1" dirty="0" err="1">
                <a:solidFill>
                  <a:schemeClr val="tx2">
                    <a:lumMod val="75000"/>
                  </a:schemeClr>
                </a:solidFill>
                <a:latin typeface="Times New Roman" pitchFamily="18" charset="0"/>
                <a:cs typeface="Times New Roman" pitchFamily="18" charset="0"/>
              </a:rPr>
              <a:t>Region</a:t>
            </a:r>
            <a:endParaRPr lang="en-US" sz="2800" b="1" dirty="0">
              <a:solidFill>
                <a:schemeClr val="tx2">
                  <a:lumMod val="75000"/>
                </a:schemeClr>
              </a:solidFill>
              <a:latin typeface="Times New Roman" pitchFamily="18" charset="0"/>
              <a:cs typeface="Times New Roman" pitchFamily="18" charset="0"/>
            </a:endParaRPr>
          </a:p>
          <a:p>
            <a:pPr algn="ctr"/>
            <a:r>
              <a:rPr lang="fr-FR" sz="1600" b="1" dirty="0">
                <a:solidFill>
                  <a:schemeClr val="tx2">
                    <a:lumMod val="75000"/>
                  </a:schemeClr>
                </a:solidFill>
                <a:latin typeface="Times New Roman" pitchFamily="18" charset="0"/>
                <a:cs typeface="Times New Roman" pitchFamily="18" charset="0"/>
              </a:rPr>
              <a:t>Online   </a:t>
            </a:r>
            <a:r>
              <a:rPr lang="en-GB" sz="1600" b="1" dirty="0">
                <a:solidFill>
                  <a:schemeClr val="tx2">
                    <a:lumMod val="75000"/>
                  </a:schemeClr>
                </a:solidFill>
                <a:latin typeface="Times New Roman" pitchFamily="18" charset="0"/>
                <a:cs typeface="Times New Roman" pitchFamily="18" charset="0"/>
              </a:rPr>
              <a:t>October</a:t>
            </a:r>
            <a:r>
              <a:rPr lang="fr-FR" sz="1600" b="1" dirty="0">
                <a:solidFill>
                  <a:schemeClr val="tx2">
                    <a:lumMod val="75000"/>
                  </a:schemeClr>
                </a:solidFill>
                <a:latin typeface="Times New Roman" pitchFamily="18" charset="0"/>
                <a:cs typeface="Times New Roman" pitchFamily="18" charset="0"/>
              </a:rPr>
              <a:t> 18-19th, 2023</a:t>
            </a:r>
          </a:p>
          <a:p>
            <a:pPr algn="ctr"/>
            <a:endParaRPr lang="fr-FR" sz="1600" b="1" dirty="0">
              <a:solidFill>
                <a:schemeClr val="tx2">
                  <a:lumMod val="75000"/>
                </a:schemeClr>
              </a:solidFill>
              <a:latin typeface="Times New Roman" pitchFamily="18" charset="0"/>
              <a:cs typeface="Times New Roman" pitchFamily="18" charset="0"/>
            </a:endParaRPr>
          </a:p>
        </p:txBody>
      </p:sp>
      <p:sp>
        <p:nvSpPr>
          <p:cNvPr id="22" name="Rectangle 21"/>
          <p:cNvSpPr/>
          <p:nvPr/>
        </p:nvSpPr>
        <p:spPr>
          <a:xfrm>
            <a:off x="4860925" y="5897967"/>
            <a:ext cx="3368743" cy="369332"/>
          </a:xfrm>
          <a:prstGeom prst="rect">
            <a:avLst/>
          </a:prstGeom>
        </p:spPr>
        <p:txBody>
          <a:bodyPr wrap="none">
            <a:spAutoFit/>
          </a:bodyPr>
          <a:lstStyle/>
          <a:p>
            <a:r>
              <a:rPr lang="en-US" dirty="0">
                <a:solidFill>
                  <a:schemeClr val="bg1">
                    <a:lumMod val="65000"/>
                  </a:schemeClr>
                </a:solidFill>
              </a:rPr>
              <a:t>=&gt; Please don’t include any logos!</a:t>
            </a:r>
          </a:p>
        </p:txBody>
      </p:sp>
      <p:sp>
        <p:nvSpPr>
          <p:cNvPr id="25" name="Text Placeholder 6"/>
          <p:cNvSpPr txBox="1">
            <a:spLocks/>
          </p:cNvSpPr>
          <p:nvPr/>
        </p:nvSpPr>
        <p:spPr>
          <a:xfrm>
            <a:off x="1632086" y="4245299"/>
            <a:ext cx="7484323" cy="166199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AUTHOR 1; AUTHOR 2; AUTHOR 3; …..</a:t>
            </a:r>
            <a:endParaRPr lang="en-US" sz="2000" dirty="0"/>
          </a:p>
          <a:p>
            <a:pPr marR="0" lvl="0" algn="l" defTabSz="914400" rtl="0" eaLnBrk="1" fontAlgn="auto" latinLnBrk="0" hangingPunct="1">
              <a:lnSpc>
                <a:spcPct val="100000"/>
              </a:lnSpc>
              <a:spcBef>
                <a:spcPct val="20000"/>
              </a:spcBef>
              <a:spcAft>
                <a:spcPts val="0"/>
              </a:spcAft>
              <a:buClrTx/>
              <a:buSzTx/>
              <a:tabLst/>
              <a:defRPr/>
            </a:pPr>
            <a:r>
              <a:rPr lang="en-US" sz="1400" dirty="0">
                <a:solidFill>
                  <a:schemeClr val="tx2">
                    <a:lumMod val="60000"/>
                    <a:lumOff val="40000"/>
                  </a:schemeClr>
                </a:solidFill>
              </a:rPr>
              <a:t>1. Affiliation author 1.</a:t>
            </a:r>
          </a:p>
          <a:p>
            <a:pPr marR="0" lvl="0" algn="l" defTabSz="914400" rtl="0" eaLnBrk="1" fontAlgn="auto" latinLnBrk="0" hangingPunct="1">
              <a:lnSpc>
                <a:spcPct val="100000"/>
              </a:lnSpc>
              <a:spcBef>
                <a:spcPct val="20000"/>
              </a:spcBef>
              <a:spcAft>
                <a:spcPts val="0"/>
              </a:spcAft>
              <a:buClrTx/>
              <a:buSzTx/>
              <a:tabLst/>
              <a:defRPr/>
            </a:pPr>
            <a:r>
              <a:rPr lang="en-US" sz="1400" dirty="0">
                <a:solidFill>
                  <a:schemeClr val="tx2">
                    <a:lumMod val="60000"/>
                    <a:lumOff val="40000"/>
                  </a:schemeClr>
                </a:solidFill>
              </a:rPr>
              <a:t>2. Affiliation author 2</a:t>
            </a:r>
          </a:p>
          <a:p>
            <a:pPr marR="0" lvl="0" algn="l" defTabSz="914400" rtl="0" eaLnBrk="1" fontAlgn="auto" latinLnBrk="0" hangingPunct="1">
              <a:lnSpc>
                <a:spcPct val="100000"/>
              </a:lnSpc>
              <a:spcBef>
                <a:spcPct val="20000"/>
              </a:spcBef>
              <a:spcAft>
                <a:spcPts val="0"/>
              </a:spcAft>
              <a:buClrTx/>
              <a:buSzTx/>
              <a:tabLst/>
              <a:defRPr/>
            </a:pPr>
            <a:r>
              <a:rPr lang="en-US" sz="1400" dirty="0">
                <a:solidFill>
                  <a:schemeClr val="tx2">
                    <a:lumMod val="60000"/>
                    <a:lumOff val="40000"/>
                  </a:schemeClr>
                </a:solidFill>
              </a:rPr>
              <a:t>3. Affiliation author 3.</a:t>
            </a:r>
          </a:p>
        </p:txBody>
      </p:sp>
      <p:sp>
        <p:nvSpPr>
          <p:cNvPr id="26" name="Title 5"/>
          <p:cNvSpPr txBox="1">
            <a:spLocks/>
          </p:cNvSpPr>
          <p:nvPr/>
        </p:nvSpPr>
        <p:spPr>
          <a:xfrm>
            <a:off x="872827" y="2393362"/>
            <a:ext cx="7484233" cy="94332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600" dirty="0">
                <a:solidFill>
                  <a:schemeClr val="accent1">
                    <a:lumMod val="75000"/>
                  </a:schemeClr>
                </a:solidFill>
                <a:latin typeface="+mj-lt"/>
                <a:ea typeface="+mj-ea"/>
                <a:cs typeface="+mj-cs"/>
              </a:rPr>
              <a:t>TITLE </a:t>
            </a:r>
            <a:r>
              <a:rPr lang="en-US" sz="2600" dirty="0" err="1">
                <a:solidFill>
                  <a:schemeClr val="accent1">
                    <a:lumMod val="75000"/>
                  </a:schemeClr>
                </a:solidFill>
                <a:latin typeface="+mj-lt"/>
                <a:ea typeface="+mj-ea"/>
                <a:cs typeface="+mj-cs"/>
              </a:rPr>
              <a:t>TITLE</a:t>
            </a:r>
            <a:r>
              <a:rPr lang="en-US" sz="2600" dirty="0">
                <a:solidFill>
                  <a:schemeClr val="accent1">
                    <a:lumMod val="75000"/>
                  </a:schemeClr>
                </a:solidFill>
                <a:latin typeface="+mj-lt"/>
                <a:ea typeface="+mj-ea"/>
                <a:cs typeface="+mj-cs"/>
              </a:rPr>
              <a:t> TITILE TILE </a:t>
            </a:r>
            <a:endParaRPr kumimoji="0" lang="en-US" sz="26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9" name="Image 8">
            <a:extLst>
              <a:ext uri="{FF2B5EF4-FFF2-40B4-BE49-F238E27FC236}">
                <a16:creationId xmlns:a16="http://schemas.microsoft.com/office/drawing/2014/main" id="{E24AC0AC-6056-9887-2874-D5C98F5AAEA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3229" y="-230138"/>
            <a:ext cx="1313320" cy="1313320"/>
          </a:xfrm>
          <a:prstGeom prst="rect">
            <a:avLst/>
          </a:prstGeom>
        </p:spPr>
      </p:pic>
    </p:spTree>
    <p:extLst>
      <p:ext uri="{BB962C8B-B14F-4D97-AF65-F5344CB8AC3E}">
        <p14:creationId xmlns:p14="http://schemas.microsoft.com/office/powerpoint/2010/main" val="331087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F47550-2CE6-4E2D-84DE-53127F68D29A}"/>
              </a:ext>
            </a:extLst>
          </p:cNvPr>
          <p:cNvSpPr/>
          <p:nvPr/>
        </p:nvSpPr>
        <p:spPr>
          <a:xfrm flipH="1">
            <a:off x="-1" y="-27384"/>
            <a:ext cx="9721850" cy="908720"/>
          </a:xfrm>
          <a:prstGeom prst="rect">
            <a:avLst/>
          </a:prstGeom>
          <a:solidFill>
            <a:schemeClr val="accent1">
              <a:lumMod val="20000"/>
              <a:lumOff val="80000"/>
            </a:schemeClr>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1">
                  <a:lumMod val="75000"/>
                </a:schemeClr>
              </a:solidFill>
            </a:endParaRPr>
          </a:p>
        </p:txBody>
      </p:sp>
      <p:sp>
        <p:nvSpPr>
          <p:cNvPr id="18" name="Freeform 11">
            <a:extLst>
              <a:ext uri="{FF2B5EF4-FFF2-40B4-BE49-F238E27FC236}">
                <a16:creationId xmlns:a16="http://schemas.microsoft.com/office/drawing/2014/main" id="{865AD1D0-CEBA-42CA-B2E2-F5D0BBD7CEFB}"/>
              </a:ext>
            </a:extLst>
          </p:cNvPr>
          <p:cNvSpPr>
            <a:spLocks/>
          </p:cNvSpPr>
          <p:nvPr/>
        </p:nvSpPr>
        <p:spPr bwMode="auto">
          <a:xfrm>
            <a:off x="8245301" y="44624"/>
            <a:ext cx="1296144" cy="1080120"/>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rgbClr val="78B83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9" name="ZoneTexte 18"/>
          <p:cNvSpPr txBox="1"/>
          <p:nvPr/>
        </p:nvSpPr>
        <p:spPr>
          <a:xfrm>
            <a:off x="8461325" y="404664"/>
            <a:ext cx="681597" cy="369332"/>
          </a:xfrm>
          <a:prstGeom prst="rect">
            <a:avLst/>
          </a:prstGeom>
          <a:noFill/>
        </p:spPr>
        <p:txBody>
          <a:bodyPr wrap="none" rtlCol="0">
            <a:spAutoFit/>
          </a:bodyPr>
          <a:lstStyle/>
          <a:p>
            <a:r>
              <a:rPr lang="fr-FR" dirty="0"/>
              <a:t>ID:00</a:t>
            </a:r>
          </a:p>
        </p:txBody>
      </p:sp>
      <p:sp>
        <p:nvSpPr>
          <p:cNvPr id="20" name="ZoneTexte 19"/>
          <p:cNvSpPr txBox="1"/>
          <p:nvPr/>
        </p:nvSpPr>
        <p:spPr>
          <a:xfrm>
            <a:off x="7314071" y="6581001"/>
            <a:ext cx="2413096" cy="276999"/>
          </a:xfrm>
          <a:prstGeom prst="rect">
            <a:avLst/>
          </a:prstGeom>
          <a:noFill/>
        </p:spPr>
        <p:txBody>
          <a:bodyPr wrap="none" rtlCol="0">
            <a:spAutoFit/>
          </a:bodyPr>
          <a:lstStyle/>
          <a:p>
            <a:r>
              <a:rPr lang="en-US" sz="1200" dirty="0">
                <a:solidFill>
                  <a:schemeClr val="accent3">
                    <a:lumMod val="75000"/>
                  </a:schemeClr>
                </a:solidFill>
              </a:rPr>
              <a:t>Online   October 18th to 19th, 2023</a:t>
            </a:r>
          </a:p>
        </p:txBody>
      </p:sp>
      <p:sp>
        <p:nvSpPr>
          <p:cNvPr id="21" name="Rectangle 20"/>
          <p:cNvSpPr/>
          <p:nvPr/>
        </p:nvSpPr>
        <p:spPr>
          <a:xfrm>
            <a:off x="3533387" y="188640"/>
            <a:ext cx="2245038" cy="523220"/>
          </a:xfrm>
          <a:prstGeom prst="rect">
            <a:avLst/>
          </a:prstGeom>
        </p:spPr>
        <p:txBody>
          <a:bodyPr wrap="none">
            <a:spAutoFit/>
          </a:bodyPr>
          <a:lstStyle/>
          <a:p>
            <a:pPr algn="ctr"/>
            <a:r>
              <a:rPr lang="en-GB" sz="2800" dirty="0">
                <a:solidFill>
                  <a:schemeClr val="accent1">
                    <a:lumMod val="75000"/>
                  </a:schemeClr>
                </a:solidFill>
              </a:rPr>
              <a:t>Introduction  </a:t>
            </a:r>
            <a:r>
              <a:rPr lang="en-US" sz="2800" dirty="0">
                <a:solidFill>
                  <a:schemeClr val="accent1">
                    <a:lumMod val="75000"/>
                  </a:schemeClr>
                </a:solidFill>
              </a:rPr>
              <a:t> </a:t>
            </a:r>
          </a:p>
        </p:txBody>
      </p:sp>
      <p:sp>
        <p:nvSpPr>
          <p:cNvPr id="56" name="ZoneTexte 55">
            <a:extLst>
              <a:ext uri="{FF2B5EF4-FFF2-40B4-BE49-F238E27FC236}">
                <a16:creationId xmlns:a16="http://schemas.microsoft.com/office/drawing/2014/main" id="{BCF6246A-4C76-450B-9027-8DD9775517E3}"/>
              </a:ext>
            </a:extLst>
          </p:cNvPr>
          <p:cNvSpPr txBox="1"/>
          <p:nvPr/>
        </p:nvSpPr>
        <p:spPr>
          <a:xfrm>
            <a:off x="438526" y="1772816"/>
            <a:ext cx="8844797" cy="4524315"/>
          </a:xfrm>
          <a:prstGeom prst="rect">
            <a:avLst/>
          </a:prstGeom>
          <a:noFill/>
        </p:spPr>
        <p:txBody>
          <a:bodyPr wrap="square">
            <a:spAutoFit/>
          </a:bodyPr>
          <a:lstStyle/>
          <a:p>
            <a:pPr indent="363538" algn="just">
              <a:lnSpc>
                <a:spcPct val="150000"/>
              </a:lnSpc>
              <a:buFont typeface="Arial" panose="020B0604020202020204" pitchFamily="34" charset="0"/>
              <a:buChar char="•"/>
            </a:pPr>
            <a:r>
              <a:rPr lang="en-US" dirty="0">
                <a:solidFill>
                  <a:schemeClr val="tx1">
                    <a:lumMod val="50000"/>
                    <a:lumOff val="50000"/>
                  </a:schemeClr>
                </a:solidFill>
              </a:rPr>
              <a:t>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a:t>
            </a:r>
          </a:p>
          <a:p>
            <a:pPr indent="363538" algn="just">
              <a:lnSpc>
                <a:spcPct val="150000"/>
              </a:lnSpc>
              <a:buFont typeface="Arial" panose="020B0604020202020204" pitchFamily="34" charset="0"/>
              <a:buChar char="•"/>
            </a:pPr>
            <a:r>
              <a:rPr lang="en-US" dirty="0">
                <a:solidFill>
                  <a:schemeClr val="tx1">
                    <a:lumMod val="50000"/>
                    <a:lumOff val="50000"/>
                  </a:schemeClr>
                </a:solidFill>
              </a:rPr>
              <a:t>Include text here Include text here Include text here Include text here Include text here Include text here Include text here Include text here Include text here Include text here</a:t>
            </a:r>
          </a:p>
          <a:p>
            <a:pPr indent="363538" algn="just">
              <a:lnSpc>
                <a:spcPct val="150000"/>
              </a:lnSpc>
              <a:buFont typeface="Arial" panose="020B0604020202020204" pitchFamily="34" charset="0"/>
              <a:buChar char="•"/>
            </a:pPr>
            <a:r>
              <a:rPr lang="en-US" dirty="0">
                <a:solidFill>
                  <a:schemeClr val="tx1">
                    <a:lumMod val="50000"/>
                    <a:lumOff val="50000"/>
                  </a:schemeClr>
                </a:solidFill>
              </a:rPr>
              <a:t>Include text here Include text here Include text here Include text here Include text here Include text here Include text here Include text here Include text here Include text here</a:t>
            </a:r>
          </a:p>
          <a:p>
            <a:pPr indent="363538" algn="just">
              <a:lnSpc>
                <a:spcPct val="150000"/>
              </a:lnSpc>
              <a:buFont typeface="Arial" panose="020B0604020202020204" pitchFamily="34" charset="0"/>
              <a:buChar char="•"/>
            </a:pPr>
            <a:r>
              <a:rPr lang="en-US" dirty="0">
                <a:solidFill>
                  <a:schemeClr val="tx1">
                    <a:lumMod val="50000"/>
                    <a:lumOff val="50000"/>
                  </a:schemeClr>
                </a:solidFill>
              </a:rPr>
              <a:t>Include text here Include text here Include text here Include text here Include text here Include text here Include text here Include text here Include text here Include text here</a:t>
            </a:r>
          </a:p>
          <a:p>
            <a:pPr marL="285750" indent="-285750">
              <a:buFont typeface="Arial" panose="020B0604020202020204" pitchFamily="34" charset="0"/>
              <a:buChar char="•"/>
            </a:pPr>
            <a:endParaRPr lang="en-US" dirty="0">
              <a:solidFill>
                <a:schemeClr val="tx1">
                  <a:lumMod val="50000"/>
                  <a:lumOff val="50000"/>
                </a:schemeClr>
              </a:solidFill>
            </a:endParaRPr>
          </a:p>
        </p:txBody>
      </p:sp>
      <p:pic>
        <p:nvPicPr>
          <p:cNvPr id="6" name="Image 5">
            <a:extLst>
              <a:ext uri="{FF2B5EF4-FFF2-40B4-BE49-F238E27FC236}">
                <a16:creationId xmlns:a16="http://schemas.microsoft.com/office/drawing/2014/main" id="{82C9D1EF-3465-342C-74E5-03EAA4A2CD8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36905" y="5733256"/>
            <a:ext cx="1404540" cy="10058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F47550-2CE6-4E2D-84DE-53127F68D29A}"/>
              </a:ext>
            </a:extLst>
          </p:cNvPr>
          <p:cNvSpPr/>
          <p:nvPr/>
        </p:nvSpPr>
        <p:spPr>
          <a:xfrm flipH="1">
            <a:off x="-1" y="-27384"/>
            <a:ext cx="9721850" cy="908720"/>
          </a:xfrm>
          <a:prstGeom prst="rect">
            <a:avLst/>
          </a:prstGeom>
          <a:solidFill>
            <a:schemeClr val="accent1">
              <a:lumMod val="20000"/>
              <a:lumOff val="80000"/>
            </a:schemeClr>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1">
                  <a:lumMod val="75000"/>
                </a:schemeClr>
              </a:solidFill>
            </a:endParaRPr>
          </a:p>
        </p:txBody>
      </p:sp>
      <p:sp>
        <p:nvSpPr>
          <p:cNvPr id="18" name="Freeform 11">
            <a:extLst>
              <a:ext uri="{FF2B5EF4-FFF2-40B4-BE49-F238E27FC236}">
                <a16:creationId xmlns:a16="http://schemas.microsoft.com/office/drawing/2014/main" id="{865AD1D0-CEBA-42CA-B2E2-F5D0BBD7CEFB}"/>
              </a:ext>
            </a:extLst>
          </p:cNvPr>
          <p:cNvSpPr>
            <a:spLocks/>
          </p:cNvSpPr>
          <p:nvPr/>
        </p:nvSpPr>
        <p:spPr bwMode="auto">
          <a:xfrm>
            <a:off x="8245301" y="44624"/>
            <a:ext cx="1296144" cy="1080120"/>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rgbClr val="78B83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9" name="ZoneTexte 18"/>
          <p:cNvSpPr txBox="1"/>
          <p:nvPr/>
        </p:nvSpPr>
        <p:spPr>
          <a:xfrm>
            <a:off x="8461325" y="404664"/>
            <a:ext cx="681597" cy="369332"/>
          </a:xfrm>
          <a:prstGeom prst="rect">
            <a:avLst/>
          </a:prstGeom>
          <a:noFill/>
        </p:spPr>
        <p:txBody>
          <a:bodyPr wrap="none" rtlCol="0">
            <a:spAutoFit/>
          </a:bodyPr>
          <a:lstStyle/>
          <a:p>
            <a:r>
              <a:rPr lang="fr-FR" dirty="0"/>
              <a:t>ID:00</a:t>
            </a:r>
          </a:p>
        </p:txBody>
      </p:sp>
      <p:sp>
        <p:nvSpPr>
          <p:cNvPr id="20" name="ZoneTexte 19"/>
          <p:cNvSpPr txBox="1"/>
          <p:nvPr/>
        </p:nvSpPr>
        <p:spPr>
          <a:xfrm>
            <a:off x="7314071" y="6581001"/>
            <a:ext cx="2413096" cy="276999"/>
          </a:xfrm>
          <a:prstGeom prst="rect">
            <a:avLst/>
          </a:prstGeom>
          <a:noFill/>
        </p:spPr>
        <p:txBody>
          <a:bodyPr wrap="none" rtlCol="0">
            <a:spAutoFit/>
          </a:bodyPr>
          <a:lstStyle/>
          <a:p>
            <a:r>
              <a:rPr lang="en-US" sz="1200" dirty="0">
                <a:solidFill>
                  <a:schemeClr val="accent3">
                    <a:lumMod val="75000"/>
                  </a:schemeClr>
                </a:solidFill>
              </a:rPr>
              <a:t>Online   October 18th to 19th, 2023</a:t>
            </a:r>
          </a:p>
        </p:txBody>
      </p:sp>
      <p:sp>
        <p:nvSpPr>
          <p:cNvPr id="21" name="Rectangle 20"/>
          <p:cNvSpPr/>
          <p:nvPr/>
        </p:nvSpPr>
        <p:spPr>
          <a:xfrm>
            <a:off x="2859969" y="188640"/>
            <a:ext cx="3591882" cy="523220"/>
          </a:xfrm>
          <a:prstGeom prst="rect">
            <a:avLst/>
          </a:prstGeom>
        </p:spPr>
        <p:txBody>
          <a:bodyPr wrap="none">
            <a:spAutoFit/>
          </a:bodyPr>
          <a:lstStyle/>
          <a:p>
            <a:pPr algn="ctr"/>
            <a:r>
              <a:rPr lang="en-GB" sz="2800" dirty="0">
                <a:solidFill>
                  <a:schemeClr val="accent1">
                    <a:lumMod val="75000"/>
                  </a:schemeClr>
                </a:solidFill>
              </a:rPr>
              <a:t>Material and </a:t>
            </a:r>
            <a:r>
              <a:rPr lang="en-GB" sz="2800" dirty="0" err="1">
                <a:solidFill>
                  <a:schemeClr val="accent1">
                    <a:lumMod val="75000"/>
                  </a:schemeClr>
                </a:solidFill>
              </a:rPr>
              <a:t>Mthods</a:t>
            </a:r>
            <a:r>
              <a:rPr lang="en-GB" sz="2800" dirty="0">
                <a:solidFill>
                  <a:schemeClr val="accent1">
                    <a:lumMod val="75000"/>
                  </a:schemeClr>
                </a:solidFill>
              </a:rPr>
              <a:t>   </a:t>
            </a:r>
            <a:r>
              <a:rPr lang="en-US" sz="2800" dirty="0">
                <a:solidFill>
                  <a:schemeClr val="accent1">
                    <a:lumMod val="75000"/>
                  </a:schemeClr>
                </a:solidFill>
              </a:rPr>
              <a:t> </a:t>
            </a:r>
          </a:p>
        </p:txBody>
      </p:sp>
      <p:sp>
        <p:nvSpPr>
          <p:cNvPr id="56" name="ZoneTexte 55">
            <a:extLst>
              <a:ext uri="{FF2B5EF4-FFF2-40B4-BE49-F238E27FC236}">
                <a16:creationId xmlns:a16="http://schemas.microsoft.com/office/drawing/2014/main" id="{BCF6246A-4C76-450B-9027-8DD9775517E3}"/>
              </a:ext>
            </a:extLst>
          </p:cNvPr>
          <p:cNvSpPr txBox="1"/>
          <p:nvPr/>
        </p:nvSpPr>
        <p:spPr>
          <a:xfrm>
            <a:off x="438526" y="1772816"/>
            <a:ext cx="8844797" cy="2031325"/>
          </a:xfrm>
          <a:prstGeom prst="rect">
            <a:avLst/>
          </a:prstGeom>
          <a:noFill/>
        </p:spPr>
        <p:txBody>
          <a:bodyPr wrap="square">
            <a:spAutoFit/>
          </a:bodyPr>
          <a:lstStyle/>
          <a:p>
            <a:pPr indent="363538" algn="just">
              <a:lnSpc>
                <a:spcPct val="150000"/>
              </a:lnSpc>
              <a:buFont typeface="Arial" panose="020B0604020202020204" pitchFamily="34" charset="0"/>
              <a:buChar char="•"/>
            </a:pPr>
            <a:r>
              <a:rPr lang="en-US" dirty="0">
                <a:solidFill>
                  <a:schemeClr val="tx1">
                    <a:lumMod val="50000"/>
                    <a:lumOff val="50000"/>
                  </a:schemeClr>
                </a:solidFill>
              </a:rPr>
              <a:t>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a:t>
            </a:r>
          </a:p>
          <a:p>
            <a:pPr marL="285750" indent="-285750">
              <a:buFont typeface="Arial" panose="020B0604020202020204" pitchFamily="34" charset="0"/>
              <a:buChar char="•"/>
            </a:pPr>
            <a:endParaRPr lang="en-US" dirty="0">
              <a:solidFill>
                <a:schemeClr val="tx1">
                  <a:lumMod val="50000"/>
                  <a:lumOff val="50000"/>
                </a:schemeClr>
              </a:solidFill>
            </a:endParaRPr>
          </a:p>
        </p:txBody>
      </p:sp>
      <p:pic>
        <p:nvPicPr>
          <p:cNvPr id="6" name="Image 5">
            <a:extLst>
              <a:ext uri="{FF2B5EF4-FFF2-40B4-BE49-F238E27FC236}">
                <a16:creationId xmlns:a16="http://schemas.microsoft.com/office/drawing/2014/main" id="{82C9D1EF-3465-342C-74E5-03EAA4A2CD8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36905" y="5733256"/>
            <a:ext cx="1404540" cy="1005867"/>
          </a:xfrm>
          <a:prstGeom prst="rect">
            <a:avLst/>
          </a:prstGeom>
        </p:spPr>
      </p:pic>
      <p:pic>
        <p:nvPicPr>
          <p:cNvPr id="2" name="Picture 6" descr="Data And Graphs Clipart - Full Size Clipart (#2326145) - PinClipart">
            <a:extLst>
              <a:ext uri="{FF2B5EF4-FFF2-40B4-BE49-F238E27FC236}">
                <a16:creationId xmlns:a16="http://schemas.microsoft.com/office/drawing/2014/main" id="{AAD7F538-5920-4819-CAAC-33BF2E5FEC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0750"/>
          <a:stretch/>
        </p:blipFill>
        <p:spPr bwMode="auto">
          <a:xfrm>
            <a:off x="2774626" y="3869663"/>
            <a:ext cx="4172595" cy="1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74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F47550-2CE6-4E2D-84DE-53127F68D29A}"/>
              </a:ext>
            </a:extLst>
          </p:cNvPr>
          <p:cNvSpPr/>
          <p:nvPr/>
        </p:nvSpPr>
        <p:spPr>
          <a:xfrm flipH="1">
            <a:off x="-1" y="-27384"/>
            <a:ext cx="9721850" cy="908720"/>
          </a:xfrm>
          <a:prstGeom prst="rect">
            <a:avLst/>
          </a:prstGeom>
          <a:solidFill>
            <a:schemeClr val="accent1">
              <a:lumMod val="20000"/>
              <a:lumOff val="80000"/>
            </a:schemeClr>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1">
                  <a:lumMod val="75000"/>
                </a:schemeClr>
              </a:solidFill>
            </a:endParaRPr>
          </a:p>
        </p:txBody>
      </p:sp>
      <p:sp>
        <p:nvSpPr>
          <p:cNvPr id="18" name="Freeform 11">
            <a:extLst>
              <a:ext uri="{FF2B5EF4-FFF2-40B4-BE49-F238E27FC236}">
                <a16:creationId xmlns:a16="http://schemas.microsoft.com/office/drawing/2014/main" id="{865AD1D0-CEBA-42CA-B2E2-F5D0BBD7CEFB}"/>
              </a:ext>
            </a:extLst>
          </p:cNvPr>
          <p:cNvSpPr>
            <a:spLocks/>
          </p:cNvSpPr>
          <p:nvPr/>
        </p:nvSpPr>
        <p:spPr bwMode="auto">
          <a:xfrm>
            <a:off x="8245301" y="44624"/>
            <a:ext cx="1296144" cy="1080120"/>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rgbClr val="78B83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9" name="ZoneTexte 18"/>
          <p:cNvSpPr txBox="1"/>
          <p:nvPr/>
        </p:nvSpPr>
        <p:spPr>
          <a:xfrm>
            <a:off x="8461325" y="404664"/>
            <a:ext cx="681597" cy="369332"/>
          </a:xfrm>
          <a:prstGeom prst="rect">
            <a:avLst/>
          </a:prstGeom>
          <a:noFill/>
        </p:spPr>
        <p:txBody>
          <a:bodyPr wrap="none" rtlCol="0">
            <a:spAutoFit/>
          </a:bodyPr>
          <a:lstStyle/>
          <a:p>
            <a:r>
              <a:rPr lang="fr-FR" dirty="0"/>
              <a:t>ID:00</a:t>
            </a:r>
          </a:p>
        </p:txBody>
      </p:sp>
      <p:sp>
        <p:nvSpPr>
          <p:cNvPr id="20" name="ZoneTexte 19"/>
          <p:cNvSpPr txBox="1"/>
          <p:nvPr/>
        </p:nvSpPr>
        <p:spPr>
          <a:xfrm>
            <a:off x="7314071" y="6581001"/>
            <a:ext cx="2413096" cy="276999"/>
          </a:xfrm>
          <a:prstGeom prst="rect">
            <a:avLst/>
          </a:prstGeom>
          <a:noFill/>
        </p:spPr>
        <p:txBody>
          <a:bodyPr wrap="none" rtlCol="0">
            <a:spAutoFit/>
          </a:bodyPr>
          <a:lstStyle/>
          <a:p>
            <a:r>
              <a:rPr lang="en-US" sz="1200" dirty="0">
                <a:solidFill>
                  <a:schemeClr val="accent3">
                    <a:lumMod val="75000"/>
                  </a:schemeClr>
                </a:solidFill>
              </a:rPr>
              <a:t>Online   October 18th to 19th, 2023</a:t>
            </a:r>
          </a:p>
        </p:txBody>
      </p:sp>
      <p:sp>
        <p:nvSpPr>
          <p:cNvPr id="21" name="Rectangle 20"/>
          <p:cNvSpPr/>
          <p:nvPr/>
        </p:nvSpPr>
        <p:spPr>
          <a:xfrm>
            <a:off x="2898000" y="188640"/>
            <a:ext cx="3515834" cy="523220"/>
          </a:xfrm>
          <a:prstGeom prst="rect">
            <a:avLst/>
          </a:prstGeom>
        </p:spPr>
        <p:txBody>
          <a:bodyPr wrap="none">
            <a:spAutoFit/>
          </a:bodyPr>
          <a:lstStyle/>
          <a:p>
            <a:pPr algn="ctr"/>
            <a:r>
              <a:rPr lang="en-GB" sz="2800" dirty="0">
                <a:solidFill>
                  <a:schemeClr val="accent1">
                    <a:lumMod val="75000"/>
                  </a:schemeClr>
                </a:solidFill>
              </a:rPr>
              <a:t>Results and discussion</a:t>
            </a:r>
          </a:p>
        </p:txBody>
      </p:sp>
      <p:sp>
        <p:nvSpPr>
          <p:cNvPr id="56" name="ZoneTexte 55">
            <a:extLst>
              <a:ext uri="{FF2B5EF4-FFF2-40B4-BE49-F238E27FC236}">
                <a16:creationId xmlns:a16="http://schemas.microsoft.com/office/drawing/2014/main" id="{BCF6246A-4C76-450B-9027-8DD9775517E3}"/>
              </a:ext>
            </a:extLst>
          </p:cNvPr>
          <p:cNvSpPr txBox="1"/>
          <p:nvPr/>
        </p:nvSpPr>
        <p:spPr>
          <a:xfrm>
            <a:off x="438526" y="1772816"/>
            <a:ext cx="8844797" cy="2031325"/>
          </a:xfrm>
          <a:prstGeom prst="rect">
            <a:avLst/>
          </a:prstGeom>
          <a:noFill/>
        </p:spPr>
        <p:txBody>
          <a:bodyPr wrap="square">
            <a:spAutoFit/>
          </a:bodyPr>
          <a:lstStyle/>
          <a:p>
            <a:pPr indent="363538" algn="just">
              <a:lnSpc>
                <a:spcPct val="150000"/>
              </a:lnSpc>
              <a:buFont typeface="Arial" panose="020B0604020202020204" pitchFamily="34" charset="0"/>
              <a:buChar char="•"/>
            </a:pPr>
            <a:r>
              <a:rPr lang="en-US" dirty="0">
                <a:solidFill>
                  <a:schemeClr val="tx1">
                    <a:lumMod val="50000"/>
                    <a:lumOff val="50000"/>
                  </a:schemeClr>
                </a:solidFill>
              </a:rPr>
              <a:t>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a:t>
            </a:r>
          </a:p>
          <a:p>
            <a:pPr marL="285750" indent="-285750">
              <a:buFont typeface="Arial" panose="020B0604020202020204" pitchFamily="34" charset="0"/>
              <a:buChar char="•"/>
            </a:pPr>
            <a:endParaRPr lang="en-US" dirty="0">
              <a:solidFill>
                <a:schemeClr val="tx1">
                  <a:lumMod val="50000"/>
                  <a:lumOff val="50000"/>
                </a:schemeClr>
              </a:solidFill>
            </a:endParaRPr>
          </a:p>
        </p:txBody>
      </p:sp>
      <p:pic>
        <p:nvPicPr>
          <p:cNvPr id="6" name="Image 5">
            <a:extLst>
              <a:ext uri="{FF2B5EF4-FFF2-40B4-BE49-F238E27FC236}">
                <a16:creationId xmlns:a16="http://schemas.microsoft.com/office/drawing/2014/main" id="{82C9D1EF-3465-342C-74E5-03EAA4A2CD8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36905" y="5733256"/>
            <a:ext cx="1404540" cy="1005867"/>
          </a:xfrm>
          <a:prstGeom prst="rect">
            <a:avLst/>
          </a:prstGeom>
        </p:spPr>
      </p:pic>
      <p:pic>
        <p:nvPicPr>
          <p:cNvPr id="2" name="Picture 6" descr="Data And Graphs Clipart - Full Size Clipart (#2326145) - PinClipart">
            <a:extLst>
              <a:ext uri="{FF2B5EF4-FFF2-40B4-BE49-F238E27FC236}">
                <a16:creationId xmlns:a16="http://schemas.microsoft.com/office/drawing/2014/main" id="{DF4B6C48-AF16-3401-CCFC-8E186CAE01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0750"/>
          <a:stretch/>
        </p:blipFill>
        <p:spPr bwMode="auto">
          <a:xfrm>
            <a:off x="2412653" y="4027471"/>
            <a:ext cx="4172595" cy="1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67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F47550-2CE6-4E2D-84DE-53127F68D29A}"/>
              </a:ext>
            </a:extLst>
          </p:cNvPr>
          <p:cNvSpPr/>
          <p:nvPr/>
        </p:nvSpPr>
        <p:spPr>
          <a:xfrm flipH="1">
            <a:off x="0" y="-12352"/>
            <a:ext cx="9721850" cy="908720"/>
          </a:xfrm>
          <a:prstGeom prst="rect">
            <a:avLst/>
          </a:prstGeom>
          <a:solidFill>
            <a:schemeClr val="accent1">
              <a:lumMod val="20000"/>
              <a:lumOff val="80000"/>
            </a:schemeClr>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1">
                  <a:lumMod val="75000"/>
                </a:schemeClr>
              </a:solidFill>
            </a:endParaRPr>
          </a:p>
        </p:txBody>
      </p:sp>
      <p:sp>
        <p:nvSpPr>
          <p:cNvPr id="18" name="Freeform 11">
            <a:extLst>
              <a:ext uri="{FF2B5EF4-FFF2-40B4-BE49-F238E27FC236}">
                <a16:creationId xmlns:a16="http://schemas.microsoft.com/office/drawing/2014/main" id="{865AD1D0-CEBA-42CA-B2E2-F5D0BBD7CEFB}"/>
              </a:ext>
            </a:extLst>
          </p:cNvPr>
          <p:cNvSpPr>
            <a:spLocks/>
          </p:cNvSpPr>
          <p:nvPr/>
        </p:nvSpPr>
        <p:spPr bwMode="auto">
          <a:xfrm>
            <a:off x="8245301" y="44624"/>
            <a:ext cx="1296144" cy="1080120"/>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rgbClr val="78B83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9" name="ZoneTexte 18"/>
          <p:cNvSpPr txBox="1"/>
          <p:nvPr/>
        </p:nvSpPr>
        <p:spPr>
          <a:xfrm>
            <a:off x="8461325" y="404664"/>
            <a:ext cx="681597" cy="369332"/>
          </a:xfrm>
          <a:prstGeom prst="rect">
            <a:avLst/>
          </a:prstGeom>
          <a:noFill/>
        </p:spPr>
        <p:txBody>
          <a:bodyPr wrap="none" rtlCol="0">
            <a:spAutoFit/>
          </a:bodyPr>
          <a:lstStyle/>
          <a:p>
            <a:r>
              <a:rPr lang="fr-FR" dirty="0"/>
              <a:t>ID:00</a:t>
            </a:r>
          </a:p>
        </p:txBody>
      </p:sp>
      <p:sp>
        <p:nvSpPr>
          <p:cNvPr id="20" name="ZoneTexte 19"/>
          <p:cNvSpPr txBox="1"/>
          <p:nvPr/>
        </p:nvSpPr>
        <p:spPr>
          <a:xfrm>
            <a:off x="7314071" y="6581001"/>
            <a:ext cx="2413096" cy="276999"/>
          </a:xfrm>
          <a:prstGeom prst="rect">
            <a:avLst/>
          </a:prstGeom>
          <a:noFill/>
        </p:spPr>
        <p:txBody>
          <a:bodyPr wrap="none" rtlCol="0">
            <a:spAutoFit/>
          </a:bodyPr>
          <a:lstStyle/>
          <a:p>
            <a:r>
              <a:rPr lang="en-US" sz="1200" dirty="0">
                <a:solidFill>
                  <a:schemeClr val="accent3">
                    <a:lumMod val="75000"/>
                  </a:schemeClr>
                </a:solidFill>
              </a:rPr>
              <a:t>Online   October 18th to 19th, 2023</a:t>
            </a:r>
          </a:p>
        </p:txBody>
      </p:sp>
      <p:sp>
        <p:nvSpPr>
          <p:cNvPr id="21" name="Rectangle 20"/>
          <p:cNvSpPr/>
          <p:nvPr/>
        </p:nvSpPr>
        <p:spPr>
          <a:xfrm>
            <a:off x="3726018" y="188640"/>
            <a:ext cx="1859805" cy="523220"/>
          </a:xfrm>
          <a:prstGeom prst="rect">
            <a:avLst/>
          </a:prstGeom>
        </p:spPr>
        <p:txBody>
          <a:bodyPr wrap="none">
            <a:spAutoFit/>
          </a:bodyPr>
          <a:lstStyle/>
          <a:p>
            <a:pPr algn="ctr"/>
            <a:r>
              <a:rPr lang="en-GB" sz="2800" dirty="0">
                <a:solidFill>
                  <a:schemeClr val="accent1">
                    <a:lumMod val="75000"/>
                  </a:schemeClr>
                </a:solidFill>
              </a:rPr>
              <a:t>Conclusion </a:t>
            </a:r>
          </a:p>
        </p:txBody>
      </p:sp>
      <p:sp>
        <p:nvSpPr>
          <p:cNvPr id="56" name="ZoneTexte 55">
            <a:extLst>
              <a:ext uri="{FF2B5EF4-FFF2-40B4-BE49-F238E27FC236}">
                <a16:creationId xmlns:a16="http://schemas.microsoft.com/office/drawing/2014/main" id="{BCF6246A-4C76-450B-9027-8DD9775517E3}"/>
              </a:ext>
            </a:extLst>
          </p:cNvPr>
          <p:cNvSpPr txBox="1"/>
          <p:nvPr/>
        </p:nvSpPr>
        <p:spPr>
          <a:xfrm>
            <a:off x="438526" y="1769409"/>
            <a:ext cx="8844797" cy="4524315"/>
          </a:xfrm>
          <a:prstGeom prst="rect">
            <a:avLst/>
          </a:prstGeom>
          <a:noFill/>
        </p:spPr>
        <p:txBody>
          <a:bodyPr wrap="square">
            <a:spAutoFit/>
          </a:bodyPr>
          <a:lstStyle/>
          <a:p>
            <a:pPr indent="363538" algn="just">
              <a:lnSpc>
                <a:spcPct val="150000"/>
              </a:lnSpc>
              <a:buFont typeface="Arial" panose="020B0604020202020204" pitchFamily="34" charset="0"/>
              <a:buChar char="•"/>
            </a:pPr>
            <a:r>
              <a:rPr lang="en-US" dirty="0">
                <a:solidFill>
                  <a:schemeClr val="tx1">
                    <a:lumMod val="50000"/>
                    <a:lumOff val="50000"/>
                  </a:schemeClr>
                </a:solidFill>
              </a:rPr>
              <a:t>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a:t>
            </a:r>
          </a:p>
          <a:p>
            <a:pPr indent="363538" algn="just">
              <a:lnSpc>
                <a:spcPct val="150000"/>
              </a:lnSpc>
              <a:buFont typeface="Arial" panose="020B0604020202020204" pitchFamily="34" charset="0"/>
              <a:buChar char="•"/>
            </a:pPr>
            <a:r>
              <a:rPr lang="en-US" dirty="0">
                <a:solidFill>
                  <a:schemeClr val="tx1">
                    <a:lumMod val="50000"/>
                    <a:lumOff val="50000"/>
                  </a:schemeClr>
                </a:solidFill>
              </a:rPr>
              <a:t>Include text here Include text here Include text here Include text here Include text here Include text here Include text here Include text here Include text here Include text here</a:t>
            </a:r>
          </a:p>
          <a:p>
            <a:pPr indent="363538" algn="just">
              <a:lnSpc>
                <a:spcPct val="150000"/>
              </a:lnSpc>
              <a:buFont typeface="Arial" panose="020B0604020202020204" pitchFamily="34" charset="0"/>
              <a:buChar char="•"/>
            </a:pPr>
            <a:r>
              <a:rPr lang="en-US" dirty="0">
                <a:solidFill>
                  <a:schemeClr val="tx1">
                    <a:lumMod val="50000"/>
                    <a:lumOff val="50000"/>
                  </a:schemeClr>
                </a:solidFill>
              </a:rPr>
              <a:t>Include text here Include text here Include text here Include text here Include text here Include text here Include text here Include text here Include text here Include text here</a:t>
            </a:r>
          </a:p>
          <a:p>
            <a:pPr indent="363538" algn="just">
              <a:lnSpc>
                <a:spcPct val="150000"/>
              </a:lnSpc>
              <a:buFont typeface="Arial" panose="020B0604020202020204" pitchFamily="34" charset="0"/>
              <a:buChar char="•"/>
            </a:pPr>
            <a:r>
              <a:rPr lang="en-US" dirty="0">
                <a:solidFill>
                  <a:schemeClr val="tx1">
                    <a:lumMod val="50000"/>
                    <a:lumOff val="50000"/>
                  </a:schemeClr>
                </a:solidFill>
              </a:rPr>
              <a:t>Include text here Include text here Include text here Include text here Include text here Include text here Include text here Include text here Include text here Include text here</a:t>
            </a:r>
          </a:p>
          <a:p>
            <a:pPr marL="285750" indent="-285750">
              <a:buFont typeface="Arial" panose="020B0604020202020204" pitchFamily="34" charset="0"/>
              <a:buChar char="•"/>
            </a:pPr>
            <a:endParaRPr lang="en-US" dirty="0">
              <a:solidFill>
                <a:schemeClr val="tx1">
                  <a:lumMod val="50000"/>
                  <a:lumOff val="50000"/>
                </a:schemeClr>
              </a:solidFill>
            </a:endParaRPr>
          </a:p>
        </p:txBody>
      </p:sp>
      <p:pic>
        <p:nvPicPr>
          <p:cNvPr id="6" name="Image 5">
            <a:extLst>
              <a:ext uri="{FF2B5EF4-FFF2-40B4-BE49-F238E27FC236}">
                <a16:creationId xmlns:a16="http://schemas.microsoft.com/office/drawing/2014/main" id="{82C9D1EF-3465-342C-74E5-03EAA4A2CD8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36905" y="5733256"/>
            <a:ext cx="1404540" cy="1005867"/>
          </a:xfrm>
          <a:prstGeom prst="rect">
            <a:avLst/>
          </a:prstGeom>
        </p:spPr>
      </p:pic>
    </p:spTree>
    <p:extLst>
      <p:ext uri="{BB962C8B-B14F-4D97-AF65-F5344CB8AC3E}">
        <p14:creationId xmlns:p14="http://schemas.microsoft.com/office/powerpoint/2010/main" val="222307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3C32503-4D33-4C52-6077-47287D972C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4" t="-15499" r="144" b="69951"/>
          <a:stretch/>
        </p:blipFill>
        <p:spPr>
          <a:xfrm>
            <a:off x="-47660" y="-1400252"/>
            <a:ext cx="9721850" cy="4158250"/>
          </a:xfrm>
          <a:prstGeom prst="rect">
            <a:avLst/>
          </a:prstGeom>
        </p:spPr>
      </p:pic>
      <p:grpSp>
        <p:nvGrpSpPr>
          <p:cNvPr id="6" name="Groupe 15"/>
          <p:cNvGrpSpPr/>
          <p:nvPr/>
        </p:nvGrpSpPr>
        <p:grpSpPr>
          <a:xfrm>
            <a:off x="7958670" y="139486"/>
            <a:ext cx="1584176" cy="1512168"/>
            <a:chOff x="4502920" y="3140968"/>
            <a:chExt cx="1296144" cy="1224136"/>
          </a:xfrm>
          <a:solidFill>
            <a:schemeClr val="tx2">
              <a:lumMod val="60000"/>
              <a:lumOff val="40000"/>
            </a:schemeClr>
          </a:solidFill>
        </p:grpSpPr>
        <p:sp>
          <p:nvSpPr>
            <p:cNvPr id="14" name="Freeform 11">
              <a:extLst>
                <a:ext uri="{FF2B5EF4-FFF2-40B4-BE49-F238E27FC236}">
                  <a16:creationId xmlns:a16="http://schemas.microsoft.com/office/drawing/2014/main" id="{865AD1D0-CEBA-42CA-B2E2-F5D0BBD7CEFB}"/>
                </a:ext>
              </a:extLst>
            </p:cNvPr>
            <p:cNvSpPr>
              <a:spLocks/>
            </p:cNvSpPr>
            <p:nvPr/>
          </p:nvSpPr>
          <p:spPr bwMode="auto">
            <a:xfrm>
              <a:off x="4502920" y="3140968"/>
              <a:ext cx="1296144" cy="1224136"/>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latin typeface="Times New Roman" panose="02020603050405020304" pitchFamily="18" charset="0"/>
                <a:cs typeface="Times New Roman" panose="02020603050405020304" pitchFamily="18" charset="0"/>
              </a:endParaRPr>
            </a:p>
          </p:txBody>
        </p:sp>
        <p:sp>
          <p:nvSpPr>
            <p:cNvPr id="15" name="ZoneTexte 14"/>
            <p:cNvSpPr txBox="1"/>
            <p:nvPr/>
          </p:nvSpPr>
          <p:spPr>
            <a:xfrm>
              <a:off x="4868878" y="3577615"/>
              <a:ext cx="612755" cy="298983"/>
            </a:xfrm>
            <a:prstGeom prst="rect">
              <a:avLst/>
            </a:prstGeom>
            <a:noFill/>
          </p:spPr>
          <p:txBody>
            <a:bodyPr wrap="none" rtlCol="0">
              <a:spAutoFit/>
            </a:bodyPr>
            <a:lstStyle/>
            <a:p>
              <a:r>
                <a:rPr lang="fr-FR" b="1" dirty="0" err="1">
                  <a:latin typeface="Times New Roman" panose="02020603050405020304" pitchFamily="18" charset="0"/>
                  <a:cs typeface="Times New Roman" panose="02020603050405020304" pitchFamily="18" charset="0"/>
                </a:rPr>
                <a:t>ID:xx</a:t>
              </a:r>
              <a:endParaRPr lang="fr-FR" b="1" dirty="0">
                <a:latin typeface="Times New Roman" panose="02020603050405020304" pitchFamily="18" charset="0"/>
                <a:cs typeface="Times New Roman" panose="02020603050405020304" pitchFamily="18" charset="0"/>
              </a:endParaRPr>
            </a:p>
          </p:txBody>
        </p:sp>
      </p:grpSp>
      <p:sp>
        <p:nvSpPr>
          <p:cNvPr id="20" name="Rectangle 19"/>
          <p:cNvSpPr/>
          <p:nvPr/>
        </p:nvSpPr>
        <p:spPr>
          <a:xfrm>
            <a:off x="1253536" y="4100003"/>
            <a:ext cx="6206665" cy="769441"/>
          </a:xfrm>
          <a:prstGeom prst="rect">
            <a:avLst/>
          </a:prstGeom>
        </p:spPr>
        <p:txBody>
          <a:bodyPr wrap="square">
            <a:spAutoFit/>
          </a:bodyPr>
          <a:lstStyle/>
          <a:p>
            <a:pPr algn="ctr" hangingPunct="0"/>
            <a:r>
              <a:rPr lang="en-US" sz="44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Thanks for your attention </a:t>
            </a:r>
            <a:endParaRPr lang="fr-FR" sz="44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C2EAEB4E-9A72-CF8E-E2F6-5D40AE4DE7CF}"/>
              </a:ext>
            </a:extLst>
          </p:cNvPr>
          <p:cNvSpPr txBox="1"/>
          <p:nvPr/>
        </p:nvSpPr>
        <p:spPr>
          <a:xfrm>
            <a:off x="886817" y="975413"/>
            <a:ext cx="7574508" cy="1661993"/>
          </a:xfrm>
          <a:prstGeom prst="rect">
            <a:avLst/>
          </a:prstGeom>
          <a:noFill/>
        </p:spPr>
        <p:txBody>
          <a:bodyPr wrap="square" rtlCol="0">
            <a:spAutoFit/>
          </a:bodyPr>
          <a:lstStyle/>
          <a:p>
            <a:r>
              <a:rPr lang="fr-FR" b="1" dirty="0">
                <a:solidFill>
                  <a:schemeClr val="tx2">
                    <a:lumMod val="75000"/>
                  </a:schemeClr>
                </a:solidFill>
                <a:latin typeface="Times New Roman" panose="02020603050405020304" pitchFamily="18" charset="0"/>
                <a:cs typeface="Times New Roman" pitchFamily="18" charset="0"/>
              </a:rPr>
              <a:t>1</a:t>
            </a:r>
            <a:r>
              <a:rPr lang="fr-FR" b="1" baseline="30000" dirty="0">
                <a:solidFill>
                  <a:schemeClr val="tx2">
                    <a:lumMod val="75000"/>
                  </a:schemeClr>
                </a:solidFill>
                <a:latin typeface="Times New Roman" panose="02020603050405020304" pitchFamily="18" charset="0"/>
                <a:cs typeface="Times New Roman" pitchFamily="18" charset="0"/>
              </a:rPr>
              <a:t>st</a:t>
            </a:r>
            <a:r>
              <a:rPr lang="fr-FR" b="1" dirty="0">
                <a:solidFill>
                  <a:schemeClr val="tx2">
                    <a:lumMod val="75000"/>
                  </a:schemeClr>
                </a:solidFill>
                <a:latin typeface="Times New Roman" panose="02020603050405020304" pitchFamily="18" charset="0"/>
                <a:cs typeface="Times New Roman" pitchFamily="18" charset="0"/>
              </a:rPr>
              <a:t> International  Webinar </a:t>
            </a:r>
          </a:p>
          <a:p>
            <a:r>
              <a:rPr lang="fr-FR" sz="2800" b="1" dirty="0" err="1">
                <a:solidFill>
                  <a:schemeClr val="tx2">
                    <a:lumMod val="75000"/>
                  </a:schemeClr>
                </a:solidFill>
                <a:latin typeface="Times New Roman" panose="02020603050405020304" pitchFamily="18" charset="0"/>
                <a:cs typeface="Times New Roman" pitchFamily="18" charset="0"/>
              </a:rPr>
              <a:t>Biodiversity</a:t>
            </a:r>
            <a:r>
              <a:rPr lang="fr-FR" sz="2800" b="1" dirty="0">
                <a:solidFill>
                  <a:schemeClr val="tx2">
                    <a:lumMod val="75000"/>
                  </a:schemeClr>
                </a:solidFill>
                <a:latin typeface="Times New Roman" panose="02020603050405020304" pitchFamily="18" charset="0"/>
                <a:cs typeface="Times New Roman" pitchFamily="18" charset="0"/>
              </a:rPr>
              <a:t> in Plant Protection in </a:t>
            </a:r>
            <a:r>
              <a:rPr lang="fr-FR" sz="2800" b="1" dirty="0" err="1">
                <a:solidFill>
                  <a:schemeClr val="tx2">
                    <a:lumMod val="75000"/>
                  </a:schemeClr>
                </a:solidFill>
                <a:latin typeface="Times New Roman" panose="02020603050405020304" pitchFamily="18" charset="0"/>
                <a:cs typeface="Times New Roman" pitchFamily="18" charset="0"/>
              </a:rPr>
              <a:t>Arid</a:t>
            </a:r>
            <a:r>
              <a:rPr lang="fr-FR" sz="2800" b="1" dirty="0">
                <a:solidFill>
                  <a:schemeClr val="tx2">
                    <a:lumMod val="75000"/>
                  </a:schemeClr>
                </a:solidFill>
                <a:latin typeface="Times New Roman" panose="02020603050405020304" pitchFamily="18" charset="0"/>
                <a:cs typeface="Times New Roman" pitchFamily="18" charset="0"/>
              </a:rPr>
              <a:t> </a:t>
            </a:r>
            <a:r>
              <a:rPr lang="fr-FR" sz="2800" b="1" dirty="0" err="1">
                <a:solidFill>
                  <a:schemeClr val="tx2">
                    <a:lumMod val="75000"/>
                  </a:schemeClr>
                </a:solidFill>
                <a:latin typeface="Times New Roman" panose="02020603050405020304" pitchFamily="18" charset="0"/>
                <a:cs typeface="Times New Roman" pitchFamily="18" charset="0"/>
              </a:rPr>
              <a:t>Region</a:t>
            </a:r>
            <a:endParaRPr lang="en-US" sz="2800" b="1" dirty="0">
              <a:solidFill>
                <a:schemeClr val="tx2">
                  <a:lumMod val="75000"/>
                </a:schemeClr>
              </a:solidFill>
              <a:latin typeface="Times New Roman" panose="02020603050405020304" pitchFamily="18" charset="0"/>
              <a:cs typeface="Times New Roman" pitchFamily="18" charset="0"/>
            </a:endParaRPr>
          </a:p>
          <a:p>
            <a:r>
              <a:rPr lang="fr-FR" sz="2000" b="1" dirty="0">
                <a:solidFill>
                  <a:schemeClr val="tx2">
                    <a:lumMod val="75000"/>
                  </a:schemeClr>
                </a:solidFill>
                <a:latin typeface="Times New Roman" panose="02020603050405020304" pitchFamily="18" charset="0"/>
                <a:cs typeface="Times New Roman" pitchFamily="18" charset="0"/>
              </a:rPr>
              <a:t>   </a:t>
            </a:r>
          </a:p>
          <a:p>
            <a:pPr algn="ctr"/>
            <a:r>
              <a:rPr lang="fr-FR" sz="2000" b="1" dirty="0" err="1">
                <a:solidFill>
                  <a:schemeClr val="tx2">
                    <a:lumMod val="75000"/>
                  </a:schemeClr>
                </a:solidFill>
                <a:latin typeface="Times New Roman" panose="02020603050405020304" pitchFamily="18" charset="0"/>
                <a:cs typeface="Times New Roman" pitchFamily="18" charset="0"/>
              </a:rPr>
              <a:t>October</a:t>
            </a:r>
            <a:r>
              <a:rPr lang="fr-FR" sz="2000" b="1" dirty="0">
                <a:solidFill>
                  <a:schemeClr val="tx2">
                    <a:lumMod val="75000"/>
                  </a:schemeClr>
                </a:solidFill>
                <a:latin typeface="Times New Roman" panose="02020603050405020304" pitchFamily="18" charset="0"/>
                <a:cs typeface="Times New Roman" pitchFamily="18" charset="0"/>
              </a:rPr>
              <a:t> 18-19th, 2023</a:t>
            </a:r>
          </a:p>
          <a:p>
            <a:endParaRPr lang="fr-FR" sz="1600" b="1" dirty="0">
              <a:solidFill>
                <a:schemeClr val="tx2">
                  <a:lumMod val="75000"/>
                </a:schemeClr>
              </a:solidFill>
              <a:latin typeface="Times New Roman" panose="02020603050405020304" pitchFamily="18" charset="0"/>
              <a:cs typeface="Times New Roman" pitchFamily="18" charset="0"/>
            </a:endParaRPr>
          </a:p>
        </p:txBody>
      </p:sp>
      <p:sp>
        <p:nvSpPr>
          <p:cNvPr id="4" name="ZoneTexte 3">
            <a:extLst>
              <a:ext uri="{FF2B5EF4-FFF2-40B4-BE49-F238E27FC236}">
                <a16:creationId xmlns:a16="http://schemas.microsoft.com/office/drawing/2014/main" id="{D4CC2F9B-8924-AEEF-46F9-6561F6784A2B}"/>
              </a:ext>
            </a:extLst>
          </p:cNvPr>
          <p:cNvSpPr txBox="1"/>
          <p:nvPr/>
        </p:nvSpPr>
        <p:spPr>
          <a:xfrm>
            <a:off x="7314071" y="6581001"/>
            <a:ext cx="2413096" cy="276999"/>
          </a:xfrm>
          <a:prstGeom prst="rect">
            <a:avLst/>
          </a:prstGeom>
          <a:noFill/>
        </p:spPr>
        <p:txBody>
          <a:bodyPr wrap="none" rtlCol="0">
            <a:spAutoFit/>
          </a:bodyPr>
          <a:lstStyle/>
          <a:p>
            <a:r>
              <a:rPr lang="en-US" sz="1200" dirty="0">
                <a:solidFill>
                  <a:schemeClr val="accent3">
                    <a:lumMod val="75000"/>
                  </a:schemeClr>
                </a:solidFill>
                <a:latin typeface="Times New Roman" panose="02020603050405020304" pitchFamily="18" charset="0"/>
                <a:cs typeface="Times New Roman" panose="02020603050405020304" pitchFamily="18" charset="0"/>
              </a:rPr>
              <a:t>Online   October 18th to 19th, 2023</a:t>
            </a:r>
          </a:p>
        </p:txBody>
      </p:sp>
      <p:pic>
        <p:nvPicPr>
          <p:cNvPr id="5" name="Image 4">
            <a:extLst>
              <a:ext uri="{FF2B5EF4-FFF2-40B4-BE49-F238E27FC236}">
                <a16:creationId xmlns:a16="http://schemas.microsoft.com/office/drawing/2014/main" id="{C56FE1F0-48A9-D3A1-B2B3-123A9F5D35B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36905" y="5733256"/>
            <a:ext cx="1404540" cy="1005867"/>
          </a:xfrm>
          <a:prstGeom prst="rect">
            <a:avLst/>
          </a:prstGeom>
        </p:spPr>
      </p:pic>
      <p:pic>
        <p:nvPicPr>
          <p:cNvPr id="7" name="Image 6">
            <a:extLst>
              <a:ext uri="{FF2B5EF4-FFF2-40B4-BE49-F238E27FC236}">
                <a16:creationId xmlns:a16="http://schemas.microsoft.com/office/drawing/2014/main" id="{001194EC-F94B-1578-B9D6-CB29070827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0227"/>
            <a:ext cx="1356881" cy="1356881"/>
          </a:xfrm>
          <a:prstGeom prst="rect">
            <a:avLst/>
          </a:prstGeom>
        </p:spPr>
      </p:pic>
      <p:sp>
        <p:nvSpPr>
          <p:cNvPr id="9" name="ZoneTexte 8">
            <a:extLst>
              <a:ext uri="{FF2B5EF4-FFF2-40B4-BE49-F238E27FC236}">
                <a16:creationId xmlns:a16="http://schemas.microsoft.com/office/drawing/2014/main" id="{7D291A8A-D39A-0B4C-3E1E-47D59BE9A11A}"/>
              </a:ext>
            </a:extLst>
          </p:cNvPr>
          <p:cNvSpPr txBox="1"/>
          <p:nvPr/>
        </p:nvSpPr>
        <p:spPr>
          <a:xfrm>
            <a:off x="4356869" y="139486"/>
            <a:ext cx="1130101" cy="461665"/>
          </a:xfrm>
          <a:prstGeom prst="rect">
            <a:avLst/>
          </a:prstGeom>
          <a:noFill/>
        </p:spPr>
        <p:txBody>
          <a:bodyPr wrap="square">
            <a:spAutoFit/>
          </a:bodyPr>
          <a:lstStyle/>
          <a:p>
            <a:r>
              <a:rPr lang="fr-FR" sz="2400" b="1" dirty="0">
                <a:solidFill>
                  <a:schemeClr val="tx2">
                    <a:lumMod val="75000"/>
                  </a:schemeClr>
                </a:solidFill>
                <a:latin typeface="Times New Roman" panose="02020603050405020304" pitchFamily="18" charset="0"/>
                <a:cs typeface="Times New Roman" pitchFamily="18" charset="0"/>
              </a:rPr>
              <a:t>Online</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5419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DDEBCF"/>
            </a:gs>
            <a:gs pos="50000">
              <a:srgbClr val="9CB86E"/>
            </a:gs>
            <a:gs pos="100000">
              <a:srgbClr val="156B13"/>
            </a:gs>
          </a:gsLst>
          <a:path path="rect">
            <a:fillToRect l="100000" t="100000"/>
          </a:path>
          <a:tileRect r="-100000" b="-100000"/>
        </a:gra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smtClean="0">
            <a:solidFill>
              <a:schemeClr val="accent3">
                <a:lumMod val="75000"/>
              </a:schemeClr>
            </a:solidFill>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3096</TotalTime>
  <Words>598</Words>
  <Application>Microsoft Office PowerPoint</Application>
  <PresentationFormat>Personnalisé</PresentationFormat>
  <Paragraphs>53</Paragraphs>
  <Slides>7</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hamil</dc:creator>
  <cp:lastModifiedBy>Mohammed TAHIRINE</cp:lastModifiedBy>
  <cp:revision>25</cp:revision>
  <dcterms:created xsi:type="dcterms:W3CDTF">2021-10-17T13:16:03Z</dcterms:created>
  <dcterms:modified xsi:type="dcterms:W3CDTF">2023-10-02T11:35:57Z</dcterms:modified>
</cp:coreProperties>
</file>