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9" r:id="rId2"/>
  </p:sldIdLst>
  <p:sldSz cx="972185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a:srgbClr val="CC706E"/>
    <a:srgbClr val="9ABB59"/>
    <a:srgbClr val="8EB149"/>
    <a:srgbClr val="E1F2CE"/>
    <a:srgbClr val="9AD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4280" autoAdjust="0"/>
  </p:normalViewPr>
  <p:slideViewPr>
    <p:cSldViewPr>
      <p:cViewPr varScale="1">
        <p:scale>
          <a:sx n="60" d="100"/>
          <a:sy n="60" d="100"/>
        </p:scale>
        <p:origin x="1632" y="90"/>
      </p:cViewPr>
      <p:guideLst>
        <p:guide orient="horz" pos="2115"/>
        <p:guide pos="306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EAB0F-F1B0-46DC-9064-FF0EDBE5246E}" type="datetimeFigureOut">
              <a:rPr lang="fr-FR" smtClean="0"/>
              <a:pPr/>
              <a:t>02/10/2023</a:t>
            </a:fld>
            <a:endParaRPr lang="fr-FR"/>
          </a:p>
        </p:txBody>
      </p:sp>
      <p:sp>
        <p:nvSpPr>
          <p:cNvPr id="4" name="Espace réservé de l'image des diapositives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8CCA1-5773-40F4-B5A7-D839A44E93E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Arial" panose="020B0604020202020204" pitchFamily="34" charset="0"/>
              <a:buNone/>
            </a:pPr>
            <a:endParaRPr lang="fr-DZ" dirty="0"/>
          </a:p>
        </p:txBody>
      </p:sp>
      <p:sp>
        <p:nvSpPr>
          <p:cNvPr id="4" name="Espace réservé du numéro de diapositive 3"/>
          <p:cNvSpPr>
            <a:spLocks noGrp="1"/>
          </p:cNvSpPr>
          <p:nvPr>
            <p:ph type="sldNum" sz="quarter" idx="5"/>
          </p:nvPr>
        </p:nvSpPr>
        <p:spPr/>
        <p:txBody>
          <a:bodyPr/>
          <a:lstStyle/>
          <a:p>
            <a:fld id="{2328CCA1-5773-40F4-B5A7-D839A44E93EE}" type="slidenum">
              <a:rPr lang="fr-FR" smtClean="0"/>
              <a:pPr/>
              <a:t>1</a:t>
            </a:fld>
            <a:endParaRPr lang="fr-FR"/>
          </a:p>
        </p:txBody>
      </p:sp>
    </p:spTree>
    <p:extLst>
      <p:ext uri="{BB962C8B-B14F-4D97-AF65-F5344CB8AC3E}">
        <p14:creationId xmlns:p14="http://schemas.microsoft.com/office/powerpoint/2010/main" val="18752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29141" y="2130430"/>
            <a:ext cx="8263573" cy="1470025"/>
          </a:xfrm>
        </p:spPr>
        <p:txBody>
          <a:bodyPr/>
          <a:lstStyle/>
          <a:p>
            <a:r>
              <a:rPr lang="fr-FR"/>
              <a:t>Cliquez pour modifier le style du titre</a:t>
            </a:r>
          </a:p>
        </p:txBody>
      </p:sp>
      <p:sp>
        <p:nvSpPr>
          <p:cNvPr id="3" name="Sous-titre 2"/>
          <p:cNvSpPr>
            <a:spLocks noGrp="1"/>
          </p:cNvSpPr>
          <p:nvPr>
            <p:ph type="subTitle" idx="1"/>
          </p:nvPr>
        </p:nvSpPr>
        <p:spPr>
          <a:xfrm>
            <a:off x="1458280"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93926" y="274639"/>
            <a:ext cx="2325818"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16476" y="274639"/>
            <a:ext cx="6815422"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5369909" y="1617572"/>
            <a:ext cx="2888850"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7960" y="4406905"/>
            <a:ext cx="8263573"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67960" y="2906713"/>
            <a:ext cx="826357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16473" y="1600204"/>
            <a:ext cx="45706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49124" y="1600204"/>
            <a:ext cx="45706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86095" y="274638"/>
            <a:ext cx="8749665"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86095"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86095"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938567"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938567"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86095" y="273050"/>
            <a:ext cx="3198422"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00973" y="273052"/>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86095" y="1435102"/>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05551" y="4800600"/>
            <a:ext cx="583311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86095" y="274638"/>
            <a:ext cx="8749665"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86095" y="1600204"/>
            <a:ext cx="8749665"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86092" y="6356355"/>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321632" y="6356355"/>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967326" y="6356355"/>
            <a:ext cx="2268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F1171DF-3DFC-1451-BEDD-086D56C863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 t="386" r="-102" b="81372"/>
          <a:stretch/>
        </p:blipFill>
        <p:spPr>
          <a:xfrm>
            <a:off x="-16912" y="-27384"/>
            <a:ext cx="9738762" cy="1180038"/>
          </a:xfrm>
          <a:prstGeom prst="rect">
            <a:avLst/>
          </a:prstGeom>
        </p:spPr>
      </p:pic>
      <p:sp>
        <p:nvSpPr>
          <p:cNvPr id="12" name="Espace réservé pour une image  2">
            <a:extLst>
              <a:ext uri="{FF2B5EF4-FFF2-40B4-BE49-F238E27FC236}">
                <a16:creationId xmlns:a16="http://schemas.microsoft.com/office/drawing/2014/main" id="{E7E78F3D-0DD0-FE30-7A5F-3EF0BB6F0258}"/>
              </a:ext>
            </a:extLst>
          </p:cNvPr>
          <p:cNvSpPr>
            <a:spLocks noGrp="1" noChangeAspect="1"/>
          </p:cNvSpPr>
          <p:nvPr>
            <p:ph type="pic" sz="quarter" idx="10"/>
          </p:nvPr>
        </p:nvSpPr>
        <p:spPr>
          <a:xfrm>
            <a:off x="8935050" y="188640"/>
            <a:ext cx="586327" cy="586327"/>
          </a:xfrm>
        </p:spPr>
        <p:txBody>
          <a:bodyPr/>
          <a:lstStyle/>
          <a:p>
            <a:endParaRPr lang="en-US" sz="1100" dirty="0"/>
          </a:p>
        </p:txBody>
      </p:sp>
      <p:sp>
        <p:nvSpPr>
          <p:cNvPr id="4" name="Freeform 11">
            <a:extLst>
              <a:ext uri="{FF2B5EF4-FFF2-40B4-BE49-F238E27FC236}">
                <a16:creationId xmlns:a16="http://schemas.microsoft.com/office/drawing/2014/main" id="{865AD1D0-CEBA-42CA-B2E2-F5D0BBD7CEFB}"/>
              </a:ext>
            </a:extLst>
          </p:cNvPr>
          <p:cNvSpPr>
            <a:spLocks/>
          </p:cNvSpPr>
          <p:nvPr/>
        </p:nvSpPr>
        <p:spPr bwMode="auto">
          <a:xfrm>
            <a:off x="8747117" y="46261"/>
            <a:ext cx="927073" cy="98020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rgbClr val="78B832"/>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 name="Groupe 1">
            <a:extLst>
              <a:ext uri="{FF2B5EF4-FFF2-40B4-BE49-F238E27FC236}">
                <a16:creationId xmlns:a16="http://schemas.microsoft.com/office/drawing/2014/main" id="{8706D57C-47A9-5D9F-0376-690757A44290}"/>
              </a:ext>
            </a:extLst>
          </p:cNvPr>
          <p:cNvGrpSpPr/>
          <p:nvPr/>
        </p:nvGrpSpPr>
        <p:grpSpPr>
          <a:xfrm>
            <a:off x="43279" y="1245385"/>
            <a:ext cx="1164712" cy="1031487"/>
            <a:chOff x="187295" y="5479671"/>
            <a:chExt cx="1289254" cy="1260000"/>
          </a:xfrm>
        </p:grpSpPr>
        <p:sp>
          <p:nvSpPr>
            <p:cNvPr id="11" name="Ellipse 10">
              <a:extLst>
                <a:ext uri="{FF2B5EF4-FFF2-40B4-BE49-F238E27FC236}">
                  <a16:creationId xmlns:a16="http://schemas.microsoft.com/office/drawing/2014/main" id="{550B3F54-7627-E650-F4E2-2217993B8EA5}"/>
                </a:ext>
              </a:extLst>
            </p:cNvPr>
            <p:cNvSpPr/>
            <p:nvPr/>
          </p:nvSpPr>
          <p:spPr>
            <a:xfrm>
              <a:off x="226021" y="5513917"/>
              <a:ext cx="1250528" cy="1124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e 15"/>
            <p:cNvGrpSpPr/>
            <p:nvPr/>
          </p:nvGrpSpPr>
          <p:grpSpPr>
            <a:xfrm>
              <a:off x="187295" y="5479671"/>
              <a:ext cx="1260525" cy="1260000"/>
              <a:chOff x="4502920" y="3140968"/>
              <a:chExt cx="1296144" cy="1224136"/>
            </a:xfrm>
            <a:solidFill>
              <a:schemeClr val="accent1">
                <a:lumMod val="75000"/>
              </a:schemeClr>
            </a:solidFill>
          </p:grpSpPr>
          <p:sp>
            <p:nvSpPr>
              <p:cNvPr id="14" name="Freeform 11">
                <a:extLst>
                  <a:ext uri="{FF2B5EF4-FFF2-40B4-BE49-F238E27FC236}">
                    <a16:creationId xmlns:a16="http://schemas.microsoft.com/office/drawing/2014/main" id="{865AD1D0-CEBA-42CA-B2E2-F5D0BBD7CEFB}"/>
                  </a:ext>
                </a:extLst>
              </p:cNvPr>
              <p:cNvSpPr>
                <a:spLocks/>
              </p:cNvSpPr>
              <p:nvPr/>
            </p:nvSpPr>
            <p:spPr bwMode="auto">
              <a:xfrm>
                <a:off x="4502920" y="3140968"/>
                <a:ext cx="1296144" cy="1224136"/>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ZoneTexte 14"/>
              <p:cNvSpPr txBox="1"/>
              <p:nvPr/>
            </p:nvSpPr>
            <p:spPr>
              <a:xfrm>
                <a:off x="4688423" y="3555348"/>
                <a:ext cx="763492" cy="401969"/>
              </a:xfrm>
              <a:prstGeom prst="rect">
                <a:avLst/>
              </a:prstGeom>
              <a:noFill/>
            </p:spPr>
            <p:txBody>
              <a:bodyPr wrap="none" rtlCol="0">
                <a:spAutoFit/>
              </a:bodyPr>
              <a:lstStyle/>
              <a:p>
                <a:r>
                  <a:rPr lang="fr-FR" b="1" dirty="0"/>
                  <a:t>ID: 00</a:t>
                </a:r>
                <a:endParaRPr lang="en-US" b="1" dirty="0"/>
              </a:p>
            </p:txBody>
          </p:sp>
        </p:grpSp>
      </p:grpSp>
      <p:sp>
        <p:nvSpPr>
          <p:cNvPr id="29" name="ZoneTexte 28"/>
          <p:cNvSpPr txBox="1"/>
          <p:nvPr/>
        </p:nvSpPr>
        <p:spPr>
          <a:xfrm>
            <a:off x="684461" y="37983"/>
            <a:ext cx="9026208" cy="538609"/>
          </a:xfrm>
          <a:prstGeom prst="rect">
            <a:avLst/>
          </a:prstGeom>
          <a:noFill/>
        </p:spPr>
        <p:txBody>
          <a:bodyPr wrap="square" rtlCol="0">
            <a:spAutoFit/>
          </a:bodyPr>
          <a:lstStyle/>
          <a:p>
            <a:pPr algn="ctr"/>
            <a:r>
              <a:rPr lang="fr-FR" sz="1200" b="1" dirty="0">
                <a:solidFill>
                  <a:schemeClr val="bg1"/>
                </a:solidFill>
                <a:latin typeface="Times New Roman" pitchFamily="18" charset="0"/>
                <a:cs typeface="Times New Roman" pitchFamily="18" charset="0"/>
              </a:rPr>
              <a:t>1</a:t>
            </a:r>
            <a:r>
              <a:rPr lang="fr-FR" sz="1200" b="1" baseline="30000" dirty="0">
                <a:solidFill>
                  <a:schemeClr val="bg1"/>
                </a:solidFill>
                <a:latin typeface="Times New Roman" pitchFamily="18" charset="0"/>
                <a:cs typeface="Times New Roman" pitchFamily="18" charset="0"/>
              </a:rPr>
              <a:t>st</a:t>
            </a:r>
            <a:r>
              <a:rPr lang="fr-FR" sz="1200" b="1" dirty="0">
                <a:solidFill>
                  <a:schemeClr val="bg1"/>
                </a:solidFill>
                <a:latin typeface="Times New Roman" pitchFamily="18" charset="0"/>
                <a:cs typeface="Times New Roman" pitchFamily="18" charset="0"/>
              </a:rPr>
              <a:t> IW :      </a:t>
            </a:r>
            <a:r>
              <a:rPr lang="fr-FR" b="1" dirty="0" err="1">
                <a:solidFill>
                  <a:schemeClr val="bg1"/>
                </a:solidFill>
                <a:latin typeface="Times New Roman" pitchFamily="18" charset="0"/>
                <a:cs typeface="Times New Roman" pitchFamily="18" charset="0"/>
              </a:rPr>
              <a:t>Biodiversity</a:t>
            </a:r>
            <a:r>
              <a:rPr lang="fr-FR" b="1" dirty="0">
                <a:solidFill>
                  <a:schemeClr val="bg1"/>
                </a:solidFill>
                <a:latin typeface="Times New Roman" pitchFamily="18" charset="0"/>
                <a:cs typeface="Times New Roman" pitchFamily="18" charset="0"/>
              </a:rPr>
              <a:t> in Plant Protection in </a:t>
            </a:r>
            <a:r>
              <a:rPr lang="fr-FR" b="1" dirty="0" err="1">
                <a:solidFill>
                  <a:schemeClr val="bg1"/>
                </a:solidFill>
                <a:latin typeface="Times New Roman" pitchFamily="18" charset="0"/>
                <a:cs typeface="Times New Roman" pitchFamily="18" charset="0"/>
              </a:rPr>
              <a:t>Arid</a:t>
            </a:r>
            <a:r>
              <a:rPr lang="fr-FR" b="1" dirty="0">
                <a:solidFill>
                  <a:schemeClr val="bg1"/>
                </a:solidFill>
                <a:latin typeface="Times New Roman" pitchFamily="18" charset="0"/>
                <a:cs typeface="Times New Roman" pitchFamily="18" charset="0"/>
              </a:rPr>
              <a:t> </a:t>
            </a:r>
            <a:r>
              <a:rPr lang="fr-FR" b="1" dirty="0" err="1">
                <a:solidFill>
                  <a:schemeClr val="bg1"/>
                </a:solidFill>
                <a:latin typeface="Times New Roman" pitchFamily="18" charset="0"/>
                <a:cs typeface="Times New Roman" pitchFamily="18" charset="0"/>
              </a:rPr>
              <a:t>Region</a:t>
            </a:r>
            <a:r>
              <a:rPr lang="fr-FR" b="1" dirty="0">
                <a:solidFill>
                  <a:schemeClr val="bg1"/>
                </a:solidFill>
                <a:latin typeface="Times New Roman" pitchFamily="18" charset="0"/>
                <a:cs typeface="Times New Roman" pitchFamily="18" charset="0"/>
              </a:rPr>
              <a:t> </a:t>
            </a:r>
            <a:r>
              <a:rPr lang="fr-FR" sz="1200" b="1" dirty="0">
                <a:solidFill>
                  <a:schemeClr val="bg1"/>
                </a:solidFill>
                <a:latin typeface="Times New Roman" pitchFamily="18" charset="0"/>
                <a:cs typeface="Times New Roman" pitchFamily="18" charset="0"/>
              </a:rPr>
              <a:t> (</a:t>
            </a:r>
            <a:r>
              <a:rPr lang="fr-FR" sz="1100" b="1" dirty="0">
                <a:solidFill>
                  <a:schemeClr val="bg1"/>
                </a:solidFill>
                <a:latin typeface="Times New Roman" pitchFamily="18" charset="0"/>
                <a:cs typeface="Times New Roman" pitchFamily="18" charset="0"/>
              </a:rPr>
              <a:t>Online , </a:t>
            </a:r>
            <a:r>
              <a:rPr lang="en-GB" sz="1100" b="1" dirty="0">
                <a:solidFill>
                  <a:schemeClr val="bg1"/>
                </a:solidFill>
                <a:latin typeface="Times New Roman" pitchFamily="18" charset="0"/>
                <a:cs typeface="Times New Roman" pitchFamily="18" charset="0"/>
              </a:rPr>
              <a:t>October</a:t>
            </a:r>
            <a:r>
              <a:rPr lang="fr-FR" sz="1100" b="1" dirty="0">
                <a:solidFill>
                  <a:schemeClr val="bg1"/>
                </a:solidFill>
                <a:latin typeface="Times New Roman" pitchFamily="18" charset="0"/>
                <a:cs typeface="Times New Roman" pitchFamily="18" charset="0"/>
              </a:rPr>
              <a:t> 18th to 19th, 2023)</a:t>
            </a:r>
          </a:p>
          <a:p>
            <a:endParaRPr lang="fr-FR" sz="1100" b="1" dirty="0">
              <a:solidFill>
                <a:schemeClr val="tx2">
                  <a:lumMod val="75000"/>
                </a:schemeClr>
              </a:solidFill>
              <a:latin typeface="Times New Roman" pitchFamily="18" charset="0"/>
              <a:cs typeface="Times New Roman" pitchFamily="18" charset="0"/>
            </a:endParaRPr>
          </a:p>
        </p:txBody>
      </p:sp>
      <p:sp>
        <p:nvSpPr>
          <p:cNvPr id="25" name="Text Placeholder 6"/>
          <p:cNvSpPr txBox="1">
            <a:spLocks/>
          </p:cNvSpPr>
          <p:nvPr/>
        </p:nvSpPr>
        <p:spPr>
          <a:xfrm>
            <a:off x="1237504" y="827420"/>
            <a:ext cx="7484323" cy="369332"/>
          </a:xfrm>
          <a:prstGeom prst="rect">
            <a:avLst/>
          </a:prstGeom>
        </p:spPr>
        <p:txBody>
          <a:bodyPr/>
          <a:lstStyle/>
          <a:p>
            <a:pPr marR="0" lvl="0" algn="ctr"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AUTHOR 1; AUTHOR 2; AUTHOR 3; …..</a:t>
            </a:r>
            <a:endParaRPr lang="en-US" sz="1600" dirty="0"/>
          </a:p>
        </p:txBody>
      </p:sp>
      <p:sp>
        <p:nvSpPr>
          <p:cNvPr id="26" name="Title 5"/>
          <p:cNvSpPr txBox="1">
            <a:spLocks/>
          </p:cNvSpPr>
          <p:nvPr/>
        </p:nvSpPr>
        <p:spPr>
          <a:xfrm>
            <a:off x="1332533" y="365049"/>
            <a:ext cx="6876607" cy="471663"/>
          </a:xfrm>
          <a:prstGeom prst="rect">
            <a:avLst/>
          </a:prstGeom>
          <a:solidFill>
            <a:schemeClr val="bg1">
              <a:alpha val="64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a:solidFill>
                  <a:schemeClr val="accent1">
                    <a:lumMod val="75000"/>
                  </a:schemeClr>
                </a:solidFill>
                <a:latin typeface="+mj-lt"/>
                <a:ea typeface="+mj-ea"/>
                <a:cs typeface="+mj-cs"/>
              </a:rPr>
              <a:t>TITLE </a:t>
            </a:r>
            <a:r>
              <a:rPr lang="en-US" sz="2600" dirty="0" err="1">
                <a:solidFill>
                  <a:schemeClr val="accent1">
                    <a:lumMod val="75000"/>
                  </a:schemeClr>
                </a:solidFill>
                <a:latin typeface="+mj-lt"/>
                <a:ea typeface="+mj-ea"/>
                <a:cs typeface="+mj-cs"/>
              </a:rPr>
              <a:t>TITLE</a:t>
            </a:r>
            <a:r>
              <a:rPr lang="en-US" sz="2600" dirty="0">
                <a:solidFill>
                  <a:schemeClr val="accent1">
                    <a:lumMod val="75000"/>
                  </a:schemeClr>
                </a:solidFill>
                <a:latin typeface="+mj-lt"/>
                <a:ea typeface="+mj-ea"/>
                <a:cs typeface="+mj-cs"/>
              </a:rPr>
              <a:t> TITILE TILE </a:t>
            </a:r>
            <a:endParaRPr kumimoji="0" lang="en-US" sz="2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3" name="Rectangle 2">
            <a:extLst>
              <a:ext uri="{FF2B5EF4-FFF2-40B4-BE49-F238E27FC236}">
                <a16:creationId xmlns:a16="http://schemas.microsoft.com/office/drawing/2014/main" id="{FD33CB58-0755-9BC1-FBDF-E813376A7BD9}"/>
              </a:ext>
            </a:extLst>
          </p:cNvPr>
          <p:cNvSpPr/>
          <p:nvPr/>
        </p:nvSpPr>
        <p:spPr>
          <a:xfrm>
            <a:off x="4116492" y="1096987"/>
            <a:ext cx="1596848" cy="400110"/>
          </a:xfrm>
          <a:prstGeom prst="rect">
            <a:avLst/>
          </a:prstGeom>
        </p:spPr>
        <p:txBody>
          <a:bodyPr wrap="none">
            <a:spAutoFit/>
          </a:bodyPr>
          <a:lstStyle/>
          <a:p>
            <a:pPr algn="ctr"/>
            <a:r>
              <a:rPr lang="en-GB" sz="2000" dirty="0">
                <a:solidFill>
                  <a:schemeClr val="accent1">
                    <a:lumMod val="75000"/>
                  </a:schemeClr>
                </a:solidFill>
              </a:rPr>
              <a:t>Introduction </a:t>
            </a:r>
            <a:r>
              <a:rPr lang="en-US" sz="2000" dirty="0">
                <a:solidFill>
                  <a:schemeClr val="accent1">
                    <a:lumMod val="75000"/>
                  </a:schemeClr>
                </a:solidFill>
              </a:rPr>
              <a:t> </a:t>
            </a:r>
          </a:p>
        </p:txBody>
      </p:sp>
      <p:sp>
        <p:nvSpPr>
          <p:cNvPr id="5" name="ZoneTexte 4">
            <a:extLst>
              <a:ext uri="{FF2B5EF4-FFF2-40B4-BE49-F238E27FC236}">
                <a16:creationId xmlns:a16="http://schemas.microsoft.com/office/drawing/2014/main" id="{695BD45B-021C-08BD-4BFE-00A83D70322B}"/>
              </a:ext>
            </a:extLst>
          </p:cNvPr>
          <p:cNvSpPr txBox="1"/>
          <p:nvPr/>
        </p:nvSpPr>
        <p:spPr>
          <a:xfrm>
            <a:off x="1279752" y="1381731"/>
            <a:ext cx="8106694" cy="794385"/>
          </a:xfrm>
          <a:prstGeom prst="rect">
            <a:avLst/>
          </a:prstGeom>
          <a:noFill/>
        </p:spPr>
        <p:txBody>
          <a:bodyPr wrap="square">
            <a:spAutoFit/>
          </a:bodyPr>
          <a:lstStyle/>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p:txBody>
      </p:sp>
      <p:sp>
        <p:nvSpPr>
          <p:cNvPr id="6" name="Rectangle 5">
            <a:extLst>
              <a:ext uri="{FF2B5EF4-FFF2-40B4-BE49-F238E27FC236}">
                <a16:creationId xmlns:a16="http://schemas.microsoft.com/office/drawing/2014/main" id="{1ECEC74C-5263-9015-C7D6-7533601056B2}"/>
              </a:ext>
            </a:extLst>
          </p:cNvPr>
          <p:cNvSpPr/>
          <p:nvPr/>
        </p:nvSpPr>
        <p:spPr>
          <a:xfrm>
            <a:off x="4208473" y="5684800"/>
            <a:ext cx="1438214" cy="400110"/>
          </a:xfrm>
          <a:prstGeom prst="rect">
            <a:avLst/>
          </a:prstGeom>
        </p:spPr>
        <p:txBody>
          <a:bodyPr wrap="none">
            <a:spAutoFit/>
          </a:bodyPr>
          <a:lstStyle/>
          <a:p>
            <a:pPr algn="ctr"/>
            <a:r>
              <a:rPr lang="en-GB" sz="2000" dirty="0">
                <a:solidFill>
                  <a:schemeClr val="accent1">
                    <a:lumMod val="75000"/>
                  </a:schemeClr>
                </a:solidFill>
              </a:rPr>
              <a:t>Conclusion </a:t>
            </a:r>
            <a:r>
              <a:rPr lang="en-US" sz="2000" dirty="0">
                <a:solidFill>
                  <a:schemeClr val="accent1">
                    <a:lumMod val="75000"/>
                  </a:schemeClr>
                </a:solidFill>
              </a:rPr>
              <a:t> </a:t>
            </a:r>
          </a:p>
        </p:txBody>
      </p:sp>
      <p:sp>
        <p:nvSpPr>
          <p:cNvPr id="8" name="ZoneTexte 7">
            <a:extLst>
              <a:ext uri="{FF2B5EF4-FFF2-40B4-BE49-F238E27FC236}">
                <a16:creationId xmlns:a16="http://schemas.microsoft.com/office/drawing/2014/main" id="{6E84CD47-26A5-95F1-304C-AB69F1828C8A}"/>
              </a:ext>
            </a:extLst>
          </p:cNvPr>
          <p:cNvSpPr txBox="1"/>
          <p:nvPr/>
        </p:nvSpPr>
        <p:spPr>
          <a:xfrm>
            <a:off x="206257" y="5946831"/>
            <a:ext cx="9442644" cy="794385"/>
          </a:xfrm>
          <a:prstGeom prst="rect">
            <a:avLst/>
          </a:prstGeom>
          <a:noFill/>
        </p:spPr>
        <p:txBody>
          <a:bodyPr wrap="square">
            <a:spAutoFit/>
          </a:bodyPr>
          <a:lstStyle/>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p:txBody>
      </p:sp>
      <p:sp>
        <p:nvSpPr>
          <p:cNvPr id="10" name="Rectangle 9">
            <a:extLst>
              <a:ext uri="{FF2B5EF4-FFF2-40B4-BE49-F238E27FC236}">
                <a16:creationId xmlns:a16="http://schemas.microsoft.com/office/drawing/2014/main" id="{A9B86BC9-D9DF-A532-F2A9-C6A258434894}"/>
              </a:ext>
            </a:extLst>
          </p:cNvPr>
          <p:cNvSpPr/>
          <p:nvPr/>
        </p:nvSpPr>
        <p:spPr>
          <a:xfrm>
            <a:off x="1181453" y="2028185"/>
            <a:ext cx="2622193" cy="400110"/>
          </a:xfrm>
          <a:prstGeom prst="rect">
            <a:avLst/>
          </a:prstGeom>
        </p:spPr>
        <p:txBody>
          <a:bodyPr wrap="none">
            <a:spAutoFit/>
          </a:bodyPr>
          <a:lstStyle/>
          <a:p>
            <a:pPr algn="ctr"/>
            <a:r>
              <a:rPr lang="en-GB" sz="2000" dirty="0">
                <a:solidFill>
                  <a:schemeClr val="accent1">
                    <a:lumMod val="75000"/>
                  </a:schemeClr>
                </a:solidFill>
              </a:rPr>
              <a:t>Material and methods </a:t>
            </a:r>
            <a:r>
              <a:rPr lang="en-US" sz="2000" dirty="0">
                <a:solidFill>
                  <a:schemeClr val="accent1">
                    <a:lumMod val="75000"/>
                  </a:schemeClr>
                </a:solidFill>
              </a:rPr>
              <a:t> </a:t>
            </a:r>
          </a:p>
        </p:txBody>
      </p:sp>
      <p:sp>
        <p:nvSpPr>
          <p:cNvPr id="17" name="ZoneTexte 16">
            <a:extLst>
              <a:ext uri="{FF2B5EF4-FFF2-40B4-BE49-F238E27FC236}">
                <a16:creationId xmlns:a16="http://schemas.microsoft.com/office/drawing/2014/main" id="{D099C650-8340-A987-4FE2-A2F350139610}"/>
              </a:ext>
            </a:extLst>
          </p:cNvPr>
          <p:cNvSpPr txBox="1"/>
          <p:nvPr/>
        </p:nvSpPr>
        <p:spPr>
          <a:xfrm>
            <a:off x="135427" y="2328292"/>
            <a:ext cx="4725498" cy="3702873"/>
          </a:xfrm>
          <a:prstGeom prst="rect">
            <a:avLst/>
          </a:prstGeom>
          <a:noFill/>
        </p:spPr>
        <p:txBody>
          <a:bodyPr wrap="square">
            <a:spAutoFit/>
          </a:bodyPr>
          <a:lstStyle/>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algn="just">
              <a:lnSpc>
                <a:spcPct val="150000"/>
              </a:lnSpc>
            </a:pPr>
            <a:endParaRPr lang="en-US" sz="1050" dirty="0">
              <a:solidFill>
                <a:schemeClr val="tx1">
                  <a:lumMod val="50000"/>
                  <a:lumOff val="50000"/>
                </a:schemeClr>
              </a:solidFill>
            </a:endParaRPr>
          </a:p>
        </p:txBody>
      </p:sp>
      <p:pic>
        <p:nvPicPr>
          <p:cNvPr id="1030" name="Picture 6" descr="Data And Graphs Clipart - Full Size Clipart (#2326145) - PinClipart">
            <a:extLst>
              <a:ext uri="{FF2B5EF4-FFF2-40B4-BE49-F238E27FC236}">
                <a16:creationId xmlns:a16="http://schemas.microsoft.com/office/drawing/2014/main" id="{AB448B14-672F-4CEE-A31A-3BCBCE2C3C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0750"/>
          <a:stretch/>
        </p:blipFill>
        <p:spPr bwMode="auto">
          <a:xfrm>
            <a:off x="5131340" y="2492896"/>
            <a:ext cx="4172595" cy="11651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E5D78B0-CC8F-DA5C-CB7B-FD55BB6D6738}"/>
              </a:ext>
            </a:extLst>
          </p:cNvPr>
          <p:cNvSpPr/>
          <p:nvPr/>
        </p:nvSpPr>
        <p:spPr>
          <a:xfrm>
            <a:off x="5963770" y="2128237"/>
            <a:ext cx="2507739" cy="400110"/>
          </a:xfrm>
          <a:prstGeom prst="rect">
            <a:avLst/>
          </a:prstGeom>
        </p:spPr>
        <p:txBody>
          <a:bodyPr wrap="none">
            <a:spAutoFit/>
          </a:bodyPr>
          <a:lstStyle/>
          <a:p>
            <a:pPr algn="ctr"/>
            <a:r>
              <a:rPr lang="en-GB" sz="2000" dirty="0">
                <a:solidFill>
                  <a:schemeClr val="accent1">
                    <a:lumMod val="75000"/>
                  </a:schemeClr>
                </a:solidFill>
              </a:rPr>
              <a:t>Results and discussion</a:t>
            </a:r>
            <a:endParaRPr lang="en-US" sz="2000" dirty="0">
              <a:solidFill>
                <a:schemeClr val="accent1">
                  <a:lumMod val="75000"/>
                </a:schemeClr>
              </a:solidFill>
            </a:endParaRPr>
          </a:p>
        </p:txBody>
      </p:sp>
      <p:sp>
        <p:nvSpPr>
          <p:cNvPr id="21" name="Rectangle 20">
            <a:extLst>
              <a:ext uri="{FF2B5EF4-FFF2-40B4-BE49-F238E27FC236}">
                <a16:creationId xmlns:a16="http://schemas.microsoft.com/office/drawing/2014/main" id="{5E6908A6-BC2C-C509-A9F9-043A6DE88B5A}"/>
              </a:ext>
            </a:extLst>
          </p:cNvPr>
          <p:cNvSpPr/>
          <p:nvPr/>
        </p:nvSpPr>
        <p:spPr>
          <a:xfrm>
            <a:off x="6704136" y="3674669"/>
            <a:ext cx="1276311" cy="400110"/>
          </a:xfrm>
          <a:prstGeom prst="rect">
            <a:avLst/>
          </a:prstGeom>
        </p:spPr>
        <p:txBody>
          <a:bodyPr wrap="none">
            <a:spAutoFit/>
          </a:bodyPr>
          <a:lstStyle/>
          <a:p>
            <a:pPr algn="ctr"/>
            <a:r>
              <a:rPr lang="fr-FR" sz="2000" dirty="0">
                <a:solidFill>
                  <a:schemeClr val="accent1">
                    <a:lumMod val="75000"/>
                  </a:schemeClr>
                </a:solidFill>
              </a:rPr>
              <a:t>Discussion</a:t>
            </a:r>
            <a:endParaRPr lang="en-US" sz="2000" dirty="0">
              <a:solidFill>
                <a:schemeClr val="accent1">
                  <a:lumMod val="75000"/>
                </a:schemeClr>
              </a:solidFill>
            </a:endParaRPr>
          </a:p>
        </p:txBody>
      </p:sp>
      <p:sp>
        <p:nvSpPr>
          <p:cNvPr id="23" name="ZoneTexte 22">
            <a:extLst>
              <a:ext uri="{FF2B5EF4-FFF2-40B4-BE49-F238E27FC236}">
                <a16:creationId xmlns:a16="http://schemas.microsoft.com/office/drawing/2014/main" id="{E0334936-9001-1D99-472D-7AD71CD80AF8}"/>
              </a:ext>
            </a:extLst>
          </p:cNvPr>
          <p:cNvSpPr txBox="1"/>
          <p:nvPr/>
        </p:nvSpPr>
        <p:spPr>
          <a:xfrm>
            <a:off x="4985171" y="3974776"/>
            <a:ext cx="4725498" cy="1763881"/>
          </a:xfrm>
          <a:prstGeom prst="rect">
            <a:avLst/>
          </a:prstGeom>
          <a:noFill/>
        </p:spPr>
        <p:txBody>
          <a:bodyPr wrap="square">
            <a:spAutoFit/>
          </a:bodyPr>
          <a:lstStyle/>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 Include text here</a:t>
            </a:r>
          </a:p>
          <a:p>
            <a:pPr algn="just">
              <a:lnSpc>
                <a:spcPct val="150000"/>
              </a:lnSpc>
            </a:pPr>
            <a:r>
              <a:rPr lang="en-US" sz="1050" dirty="0">
                <a:solidFill>
                  <a:schemeClr val="tx1">
                    <a:lumMod val="50000"/>
                    <a:lumOff val="50000"/>
                  </a:schemeClr>
                </a:solidFill>
              </a:rPr>
              <a:t>Include text here Include text here Include text here Include text here Include text here Include text here Include text here Include text here Include text</a:t>
            </a:r>
          </a:p>
        </p:txBody>
      </p:sp>
      <p:pic>
        <p:nvPicPr>
          <p:cNvPr id="7" name="Image 6">
            <a:extLst>
              <a:ext uri="{FF2B5EF4-FFF2-40B4-BE49-F238E27FC236}">
                <a16:creationId xmlns:a16="http://schemas.microsoft.com/office/drawing/2014/main" id="{F4F3CF72-CD06-B548-9F4F-BC5CE97FCC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0" y="116784"/>
            <a:ext cx="839157" cy="839157"/>
          </a:xfrm>
          <a:prstGeom prst="rect">
            <a:avLst/>
          </a:prstGeom>
        </p:spPr>
      </p:pic>
    </p:spTree>
    <p:extLst>
      <p:ext uri="{BB962C8B-B14F-4D97-AF65-F5344CB8AC3E}">
        <p14:creationId xmlns:p14="http://schemas.microsoft.com/office/powerpoint/2010/main" val="33108785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DEBCF"/>
            </a:gs>
            <a:gs pos="50000">
              <a:srgbClr val="9CB86E"/>
            </a:gs>
            <a:gs pos="100000">
              <a:srgbClr val="156B13"/>
            </a:gs>
          </a:gsLst>
          <a:path path="rect">
            <a:fillToRect l="100000" t="100000"/>
          </a:path>
          <a:tileRect r="-100000" b="-100000"/>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accent3">
                <a:lumMod val="75000"/>
              </a:schemeClr>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3105</TotalTime>
  <Words>424</Words>
  <Application>Microsoft Office PowerPoint</Application>
  <PresentationFormat>Personnalisé</PresentationFormat>
  <Paragraphs>17</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Times New Roman</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hamil</dc:creator>
  <cp:lastModifiedBy>Mohammed TAHIRINE</cp:lastModifiedBy>
  <cp:revision>23</cp:revision>
  <dcterms:created xsi:type="dcterms:W3CDTF">2021-10-17T13:16:03Z</dcterms:created>
  <dcterms:modified xsi:type="dcterms:W3CDTF">2023-10-02T11:35:26Z</dcterms:modified>
</cp:coreProperties>
</file>